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Subh - 1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 كُنْتُ مِنَ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kuntu minaẓ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Lo! I have been a wrongdoer.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فَاسْتَجَبْنَا لَهُ وَنَجَّيْنَاهُ مِنَ الْغَمِّ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fastajabnā lahu wanajjaynāhu minal ghamm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We heard his prayer and saved him from the anguish.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وَكَذَلِكَ نُنْجِيْ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wakadhalika nunjil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 do We save the believers.”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حَسْبُنَا اللَّهُ وَنِعْمَ الْوَكِيلُ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ḥasbunallāhu wani`mal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“Allah is Sufficient for us! Most Excellent is He in Whom we trust.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فَانْقَلَبُوْا بِنِعْمَةٍ مِنَ اللَّهِ وَفَضْلٍ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fanqalabū bini`matin minallāhi wafaḍl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they returned with grace and favor from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يَمْسَسْهُمْ سُوءٌ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yamsas-hum sū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harm touched them.”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شَاءَ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shā-allāh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that which Allah wills shall come to pass.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حَوْلَ وَلَا قُوَّةَ إِلَّا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ḥawla walā quwwata illā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strength nor power save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شَاءَ اللَّهُ لَا مَا شَاءَ النَّاسُ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shā-allāhu lā mā shā-an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that which Allah, but not people, wills shall come to pass.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شَاءَ اللَّهُ وَإِنْ كَرِهَ النَّاسُ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shā-allāhu wa-in karihan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that which Allah wills shall come to pass even if people detest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حَسْبِيَ الرَّبُّ مِنَ الْمَرْبُوبِينَ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ḥasbiyar rabbu minal mar-būbīn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the Lord against the lorded.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حَسْبِيَ الْخَالِقُ مِنَ الْمَخْلُوقِينَ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ḥasbiyal khāliqu minal makhlūqīn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the Creator against the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حَسْبِيَ الرَّازِقُ مِنَ الْمَرْزُوقِينَ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ḥasbiyar rāziqu minal mar-zūqīn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the Sustainer against the sustained.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حَسْبِيَ اللَّهُ رَبُّ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ḥasbiyallāhu rabbul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حَسْبِىْ مَنْ هُوَ حَسْبِيْ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ḥasbī man huwa ḥasbī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He Who is sufficient for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حَسْبِىْ مَنْ لَمْ يَزَلْ حَسْبِيْ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ḥasbī man lam yazal ḥasbī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He Who has been always sufficient for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حَسْبِىْ مَنْ كَانَ مُذْ كُنْتُ لَمْ يَزَلْ حَسْبِيْ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ḥasbī man kāna mudh kuntu lam yazal ḥasbī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me is He Who had been since eternity and still sufficient for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حَسْبِيَ اللَّهُ 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ḥasbiyallāhu 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“Allah suffices me. There is no god save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 تَوَكَّلْتُ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 tawakkalt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Him have I put my trust,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رَبُّ الْعَرْشِ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rabbul `ar-shil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is the Lord of the Tremendous Throne.”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Muhammad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وَأُفَوِّضُ أَمْرِيْ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wa-ufawwiḍu amrī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“I confide my cause unto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اللّٰهَ بَصِيرٌ بِالْعِبَادِ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innallāha baṣīrun bil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Allah is Seer of His slaves.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فَوَقَاهُ اللَّهُ سَيِّئَاتِ مَا مَكَرُوْا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fawaqāhullāhu sayyi-āti mā makarū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Allah warded off from him the evils which they plotted.”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 سُبْحَانَكَ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anta subḥānak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“There is no god save You. Be You Glorified!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