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for Sajdah ash-Shukr - 3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يَا رَبَّ الْأَرْبَابِ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رَبَّ الْأَرْبَابِ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rabbal ar-bāb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Lord of all lords,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Sajdah ash-Shukr - 3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وَيَا مَلِكَ الْمُلُوْكِ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wayā malikal mulūk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King of all kings,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Sajdah ash-Shukr - 3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وَيَا سَيِّدَ السَّادَاتِ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wayā sayyidas sādāt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master of all masters,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Sajdah ash-Shukr - 3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وَيَا جَبَّارَ الْجَبَابِرَةِ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wayā jabbāral jabābirah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Omnipotent of all the omnipotent,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Sajdah ash-Shukr - 3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وَيَا إِلٰهَ الْآلِهَةِ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wayā ilāhal-ālihah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O God of all gods,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Sajdah ash-Shukr - 3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(please) send blessings upon Muhammad and the Household of Muhammad…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Sajdah ash-Shukr - 3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2080260"/>
            <a:ext cx="8229600" cy="274320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3600">
                <a:solidFill>
                  <a:srgbClr val="3E5E5C"/>
                </a:solidFill>
              </a:defRPr>
            </a:pPr>
            <a:r>
              <a:t>Hajaat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Sajdah ash-Shukr - 3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فَإِنِّيْ عَبْدُكَ نَاصِيَتِيْ فِيْ قَبْضَتِكَ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fa-innī `abduka nāṣiyatī fī qabḍatik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 I am Your servant and my forelock is in Your grasp.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Sajdah ash-Shukr - 3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