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Sajdah ash-Shukr - 3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رَبَّ الْأَرْبَابِ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رَبَّ الْأَرْبَابِ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rabbal ar-bāb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all lords,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مَلِكَ الْمُلُوْكِ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malikal mulūk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King of all kings,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سَيِّدَ السَّادَاتِ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sayyidas sādāt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master of all masters,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جَبَّارَ الْجَبَابِرَةِ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jabbāral jabābirah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Omnipotent of all the omnipotent,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إِلٰهَ الْآلِهَةِ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ilāhal-ālihah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 God of all gods,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(please) send blessings upon Muhammad and the Household of Muhammad…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Hajaat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عَبْدُكَ نَاصِيَتِيْ فِيْ قَبْضَتِكَ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`abduka nāṣiyatī fī qabḍatik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am Your servant and my forelock is in Your grasp.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Sajdah ash-Shukr - 3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