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Sajdah ash-Shukr - 2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مَغْفِرَتُكَ اَوْسَعُ مِنْ ذُنُوبِي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مَغْفِرَتُكَ اَوْسَعُ مِنْ ذُنُوبِي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maghfiratuka awsa`u min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Your forgiveness is more expansive than my sin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وَرَحْمَتُكَ اَرْجَىٰ عِنْدِيْ مِنْ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waraḥmatuka ar-jā `indī min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mercy is more hopeful for me than my deeds.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فَاغْفِرْ لِيْ ذُنُوبِيْ يَا حَيًّا لَا يَمُوتُ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faghfir lī dhunūbī yā ḥayyan lā yamūt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forgive my sins. O He Who is Ever-living and never dies!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