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Eid Night Dua 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يَا ذَا الْمَنِّ وَالطَّوْلِ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2500"/>
              </a:spcAft>
              <a:defRPr sz="2000" i="0" b="1">
                <a:solidFill>
                  <a:srgbClr val="898989"/>
                </a:solidFill>
                <a:latin typeface="Calibri"/>
              </a:defRPr>
            </a:pPr>
            <a:r>
              <a:t>Then prostrate and say 100 times in Sajdah:</a:t>
            </a:r>
          </a:p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أَتُوبُ إِلَى اللَّهِ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atūbu ilallāh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turn repentant unto Allah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1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00000"/>
              </a:lnSpc>
              <a:spcAft>
                <a:spcPts val="0"/>
              </a:spcAft>
              <a:defRPr sz="3600" i="0" b="0">
                <a:solidFill>
                  <a:srgbClr val="3E5E5C"/>
                </a:solidFill>
                <a:latin typeface="Calibri"/>
              </a:defRPr>
            </a:pPr>
            <a:r>
              <a:t>Then invoke Allah to fulfill your legitimate desires.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O' Allāh send Your blessings on Muhammad and the family of Muhammad.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Allāh,the All-beneficent, the All-merciful.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ذَا الْمَنِّ وَالطَّوْلِ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dhal manni waṭ ṭawl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 of favor and bounty!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1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ذَا الْجُودِ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dhal jūd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Lord of magnanimity!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يَا مُصْطَفِيَ مُحَمَّدٍ وَنَاصِرَهُ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yā muṣṭafiya muḥammadin wanāṣirah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He Who has chosen Muhammad and granted him victory!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1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(Please) send blessings to Muhammad and the Household of Muhammad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1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وَاغْفِرْ لِيْ كُلَّ ذَنْبٍ اَحْصَيْتَهُ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waghfir lī kulla dhanbin aḥṣaytah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forgive me all the sins that You have known (from me)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1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وَهُوَ عِنْدَكَ فِيْ كِتَابٍ مُبِينٍ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wahuwa `indaka fī kitābin mubīn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they are written with you in a manifest record.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Eid Night Dua 1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