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Eid Night Dua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ذَا الْمَنِّ وَالطَّوْلِ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2500"/>
              </a:spcAft>
              <a:defRPr sz="2000" i="0" b="1">
                <a:solidFill>
                  <a:srgbClr val="898989"/>
                </a:solidFill>
                <a:latin typeface="Calibri"/>
              </a:defRPr>
            </a:pPr>
            <a:r>
              <a:t>Then prostrate and say 100 times in Sajdah:</a:t>
            </a:r>
          </a:p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أَتُوبُ إِلَى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atūbu ilallāh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turn repentant unto Allah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invoke Allah to fulfill your legitimate desires.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الْمَنِّ وَالطَّوْلِ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manni waṭ ṭawl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favor and bounty!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الْجُودِ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jūd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magnanimity!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مُصْطَفِيَ مُحَمَّدٍ وَنَاصِرَهُ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muṣṭafiya muḥammadin wanāṣirah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has chosen Muhammad and granted him victory!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لِيْ كُلَّ ذَنْبٍ اَحْصَيْتَهُ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lī kulla dhanbin aḥṣaytah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forgive me all the sins that You have known (from me)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عِنْدَكَ فِيْ كِتَابٍ مُبِينٍ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`indaka fī kitābin mubīn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they are written with you in a manifest record.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