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Salaat - 3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إِنَّ مَغْفِرَتَكَ أَرْجَى مِنْ عَمَلِيْ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لِأَنَّهَا وَسِعَتْ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li-annahā wasi`at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it has included all things;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[Let it be] by Your mercy; 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 مَغْفِرَتَكَ أَرْجَى مِنْ عَمَلِيْ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 maghfirataka ar-jā min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Truly, I hope for Your forgiveness more than I trust my deed.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وَإِنَّ رَحْمَتُكَ أَوْسَعُ مِنْ ذَنْبِيْ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wa-inna raḥmatuka awsa`u min dhanbī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mercy is verily more expansive than my sin.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اِنْ كَانَ ذَنْبِيْ عِنْدَكَ عَظِيْمًا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 kāna dhanbī `indaka `aẓīmā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If my sin is grave in Your view,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فَعَفْوُكَ أَعْظَمُ مِنْ ذَنْبِيْ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fa`afwuka a`ẓamu min dhanbī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Your pardon is greater than my sin.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إِنْ لَمْ أَكُنْ أَهْلًا أَنْ أَبْلُغَ رَحْمَتَكَ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 lam akun ahlan an ablugha raḥmatak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If I do not deserve to attain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فَرَحْمَتُكَ أَهْلٌ أَنْ تَبْلُغَنِيْ وَتَسَعَنِيْ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faraḥmatuka ahlun an tablughanī watasa`anī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Your mercy is so liberal that it can reach and include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