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Salaat - 2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سُبْحَانَ اللَّهِ كُلَّمَا سَبَّحَ اللَّهَ شَيْءٌ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هُوَ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huwa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He is worthy of praising,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يَنْبَغِيْ لِكَرَمِ وَجْهِهِ وَعِزِّ جَلاَلِهِ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yanbaghī likarami wajhihi wa`izzi jalālih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it is suitable for the nobility of His Face and the might of His Majesty.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إِلٰهَ إِلَّا اللَّهُ كُلَّمَا هَلَّلَ اللَّهَ شَيْءٌ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ilāha illallāhu kullamā hallalallāha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Allah whenever Allah’s Oneness in Godhead is professed,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يُحِبُّ اللَّهُ أَنْ يُهَلَّلَ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yuḥibbullāhu an yuhallal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Allah likes His Oneness in Godhead to be professed,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هُوَ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huwa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He is worthy of being the One and Only God,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يَنْبَغِيْ لِكَرَمِ وَجْهِهِ وَعِزِّ جَلاَلِهِ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yanbaghī likarami wajhihi wa`izzi jalālih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it is suitable for the nobility of His Face and the might of His Majesty.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وَاللَّهُ أَكْبَرُ كُلَّمَا كَبَّرَ اللَّهَ شَيْءٌ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wallāhu akbaru kullamā kabbarallāha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the Greatest whenever Allah’s Most Greatness is professed,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يُحِبُّ اللَّهُ أَنْ يُكَبَّرَ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yuḥibbullāhu an yukabbar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Allah likes His Most Greatness to be professed,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هُوَ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huwa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He is worthy of being the Greatest,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يَنْبَغِيْ لِكَرَمِ وَجْهِهِ وَعِزِّ جَلاَلِهِ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yanbaghī likarami wajhihi wa`izzi jalālih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it is suitable for the nobility of His Face and the might of His Majesty.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glory be to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وَاللَّهُ أَكْبَرُ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wallāhu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 is the Greatest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كُلِّ نِعْمَةٍ أَنْعَمَ بِهَا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kulli ni`matin an`ama bihā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all bounties that He has bestowed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كُلِّ أَحَدٍ مِنْ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kulli aḥadin min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each and every being of His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مِمَّنْ كَانَ أَوْ يَكُونُ إِلَى يَوْمِ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mimman kāna aw yakūnu ilā yawmil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including those who passed away and those who will exist up to the Resurrection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أَسْأَلُكَ أَنْ تُصَلِّيَ عَلَى مُحَمَّدٍ وَ آلِ مُحَمَّد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beseech You to send blessings to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أَسْأَلُكَ مِنْ خَيْرِ مَا أَرْجُو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as-aluka min khayri mā ar-jū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beseech You to grant me the best of what I hope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وَخَيْرِ مَا لَا أَرْجُو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wakhayri mā lā ar-jū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best of what I have not included with my hopes.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أَعُوذُ بِكَ مِنْ شَرِّ مَا أَحْذَرُ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a`ūdhu bika min sharri mā aḥdhar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beseech You to protect me against the evil of what I anticipate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شَرِّ مَا لَا أَحْذَرُ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sharri mā lā aḥdhar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evils of what I do not anticipate.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 كُلَّمَا سَبَّحَ اللَّهَ شَيْءٌ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subḥānallāhi kullamā sabbaḥallāha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Glory be to Allah whenever Allah is glorified by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يُحِبُّ اللَّهُ أَنْ يُسَبَّحَ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yuḥibbullāhu an yusabbaḥ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Allah likes to be glorified,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هُوَ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huwa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He is worthy of glorification,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وَكمَا يَنْبَغِيْ لِكَرَمِ وَجْهِهِ وَعِزِّ جَلاَلِهِ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wakmā yanbaghī likarami wajhihi wa`izzi jalālih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it is suitable for the nobility of His Face and the might of His Majesty.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لِلَّهِ كُلَّمَا حَمِدَ اللَّهَ شَيْءٌ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 kullamā ḥamidallāha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whenever Allah is praised by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يُحِبُّ اللَّهُ أَنْ يُحْمَدَ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yuḥibbullāhu an yuḥmad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exactly as Allah likes to be praised,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