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after Salaat - 1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رَ ضِيْتُ بِاللَّهِ رَبًّا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وَجَعْفَرِ وَمُوْسَى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waja`fari wamūsā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Ja`far, Musa,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- 1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وَعَلِيٍّ وَمُحَمَّدٍ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wa`aliyyin wamuḥammad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`Ali, 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- 1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وَعَلِيٍّ وَالْحَسَنِ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wa`aliyyin walḥasan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`Ali, al-Hasan,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- 1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وَالْخَلَفِ الصَّالِحِ عَلَيْهِمُ السَّلاَمُ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walkhalafiṣ ṣāliḥi `alayhimus salām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Righteous Successor—peace be upon them all—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- 1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أَئِمَّةً وَسَادَةً وَقَادَةً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a-immatan wasādatan waqādah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being my Imams, masters, and leaders.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- 1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بِهِمْ أَتَوَلَّى وَمِنْ أَعْدَائِهِمْ أَتَبَرَّأُ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bihim atawallā wamin a`dā-ihim atabarra-u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Only them should I follow and their enemies will I disavow.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- 1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إِنِّيْ أَسْأَلُكَ الْعَفْوَ وَالْعَافِيَةَ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as-alukal `afwa wal`āfiyah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ask You for amnesty, good health,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- 1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وَالْمُعَافَاةَ فِيْ الدُّنْيَا وَالْآخِرَةِ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walmu`āfāta fid dunyā wal-ākhirah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wellbeing in this world as well as the Next World.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 ضِيْتُ بِاللَّهِ رَبًّا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 ḍītu billāhi rabbā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have submitted to Allah being my Lord,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وَبِالْاِسْلاَمِ دِيْنًا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wabil islāmi dīnā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Islam being my religion,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وَبِمُحَمَّدٍ صَلَّى اللَّهُ عَلَيْهِ وَ آلِهِ نَبِيًّا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wabimuḥammadin ṣallallāhu `alayhi wa ālihi nabiyyā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Muhammad—peace be upon him and his Household—being the Prophet,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وَبِعَلِيٍّ إِمَامًا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wabi`aliyyin imāmā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`Ali being my leader,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وَبِالْحَسَنِ وَالْحُسَيْنِ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wabil ḥasani walḥusayn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al-Hasan, al-Husayn,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وَعَلِيٍّ وَمُحَمَّدٍ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wa`aliyyin wamuḥammad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`Ali, 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