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Lailatul Raghaib Tasbih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سُبُّوحٌ قُدُّوسٌ رَبُّ الْمَلَائِكَةِ وَالرُّوحِ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سُبُّوحٌ قُدُّوسٌ رَبُّ الْمَلَائِكَةِ وَالرُّوحِ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subbūḥun quddūsun rabbul malā-ikati war rūḥ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Holy and most Holy is the Lord of the Angels and spirits.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Lailatul Raghaib Tasbih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