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Takbir Eid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لَا إِلٰهَ إِلَّا اللَّهُ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Takbir Eid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 اَكْبَرُ اَللَّهُ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 akbaru 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 is Great. Allah is Great.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Takbir Eid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إِلٰهَ إِلَّا اللَّهُ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Takbir Eid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وَاللَّهُ اَكْبَرُ اَللَّهُ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wallāhu akbaru 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Allah is Great.Allah is Great.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Takbir Eid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وَلِلَّهِ الْحَمْدُ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walillāhil ḥamd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Takbir Eid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لِلَّهِ عَلَى مَا هَدَانَا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 `alā mā hadānā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for He has shown us the Right Path.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Takbir Eid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وَلَهُ الشُّكْرُ عَلَى مَا اَوْلاَنَا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walahush shukru `alā mā awlānā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thanks be to Him for that which He has conferred upon 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Takbir Eid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