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Lailatul Raghaib Tasbih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صَلِّ عَلَى مُحَمَّدٍ النَّبِيِّ الْاُمِّيِّ وَعَلَى آلِهِ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النَّبِيِّ الْاُمِّيِّ وَعَلَى آلِهِ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nabiyyil ummiyyi wa`alā-ālih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send blessings on Muhammad, the Ummi Prophet, and on his descendants.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Lailatul Raghaib Tasbih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