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15 -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أَسْكَنْتَنَا دَارًا حَفَرَتْ لَنَا حُفَرَ مَكْرِهَا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اَلْمَحْشُوَّةُ بِالْآفَاتِ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maḥshuwwatu bil-āfāt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stuffed with blights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اَلْمَشْحُونَةُ بِالنَّكَبَاتِ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mash-ḥūnatu binnakabāt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loaded with calamities.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فَزَهِّدْنَا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fazahhidnā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induce us to renounce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وَسَلِّمْنَا مِنْهَا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wasallimnā minhā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keep us safe from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بِتَوْفِيقِكَ وَعِصْمَتِكَ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bitawfīqika wa`iṣmatik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giving success and Your preservation from sin.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وَانْزَعْ عَنَّا جَلابِيبَ مُخَالَفَتِكَ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wanza` `annā jalābība mukhālafatik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Strip from us the robes of opposing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وَتَوَلَّ أُمُورَنَا بِحُسْنِ كِفَايَتِكَ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watawalla umūranā biḥusni kifāyatik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attend to our affairs through Your good sufficiency,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وَأَوْفِرْ مَزِيدَنَا مِنْ سَعَةِ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wa-awfir mazīdanā min sa`ati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amplify our increase from the boundless plenty of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وَأَجْمِلْ صِلاتِنَا مِنْ فَيْضِ مَوَاهِبِكَ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wa-ajmil ṣilātinā min fayḍi mawāhibik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liberal in our gifts from the overflow of Your grants,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وَاغْرِسْ فِيْ أَفْئِدَتِنَا أَشْجَارَ 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waghris fī af-idatinā ashjāra 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plant in our hearts the trees of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وَأَتْمِمْ لَنَا أَنْوَارَ مَعْرِفَتِكَ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wa-atmim lanā anwāra ma`rifatik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complete for us the lights of Your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وَأَذِقْنَا حَلاَوَةَ عَفْوِكَ وَلَذَّةَ مَغْفِرَتِكَ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wa-adhiqnā ḥalāwata `afwika waladhhata maghfiratik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us to taste the sweetness of Your pardon and the pleasure of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وَأَقْرِرْ أَعْيُنَنَا يَوْمَ لِقَائِكَ بِرُؤْيَتِكَ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wa-aqrir a`yunanā yawma liqā-ika biru-yatik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gladden our eyes on the day of meeting You with the vision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وَأَخْرِجْ حُبَّ الدُّنْيَا مِنْ قُلُوبِنَا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wa-akhrij ḥubbad dunyā min qulūbinā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dislodge the love of this world from our spirits,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فَعَلْتَ بِالصَّالِحِيْنَ مِنْ صَفْوَتِكَ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fa`alta biṣṣāliḥīna min ṣafwatik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just as You have done for the righteous, Your selected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وَالْاَبْرَارِ مِنْ خَاصَّتِكَ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wal-abrāri min khāṣṣatik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the pious, those whom You have singled out!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أَكْرَمَ الْاَكْرَمِين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akramal akramīn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Generous of the most generous!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أَسْكَنْتَنَا دَارًا حَفَرَتْ لَنَا حُفَرَ مَكْرِهَا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askantanā dāran ḥafarat lanā ḥufara makrihā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You have settled us in an abode which has dug for us pits of deception,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وَعَلَّقْتَنَا بِأَيْدِيْ الْمَنَايَا فِيْ حَبَائِلِ غَدْرِهَا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wa`allaqtanā bi-aydil manāyā fī ḥabā-ili ghadrihā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have fastened us by the hands of death in the snares of that abode's treachery!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فَإِلَيْكَ نَلْتَجِئُ مِنْ مَكَائِدِ خُدَعِهَا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fa-ilayka naltaji-u min makā-idi khuda`ihā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 we seek asylum from the tricks of its guile,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 نَعْتَصِمُ مِنَ الْإِغْتِرَارِ بِزَخَارِفِ زينَتِهَا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 na`taṣimu minal ightirāri bizakhārifi zinatihā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You we hold fast lest we be deluded by the glitter of its ornaments!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فَإِنَّهَا الْمُهْلِكَةُ طُلَّابَهَا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fa-innahal muhlikatu ṭullābahā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destroys its pursuers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اَلْمُتْلِفَةُ حُلَّالَهَا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mutlifatu ḥullālahā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ruins its settlers,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15 -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