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Munajat 15 - Sahifat Sajjadiyyah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إِلٰهِيْ أَسْكَنْتَنَا دَارًا حَفَرَتْ لَنَا حُفَرَ مَكْرِهَا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اَلْمَحْشُوَّةُ بِالْآفَاتِ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maḥshuwwatu bil-āfāt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it is stuffed with blights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15 - Sahifat Sajjadiyyah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اَلْمَشْحُونَةُ بِالنَّكَبَاتِ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mash-ḥūnatu binnakabāt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loaded with calamities.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15 - Sahifat Sajjadiyyah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إِلٰهِيْ فَزَهِّدْنَا فِيهَا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ilāhī fazahhidnā fīhā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God, induce us to renounce it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15 - Sahifat Sajjadiyyah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وَسَلِّمْنَا مِنْهَا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wasallimnā minhā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keep us safe from it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15 - Sahifat Sajjadiyyah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بِتَوْفِيقِكَ وَعِصْمَتِكَ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bitawfīqika wa`iṣmatik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by Your giving success and Your preservation from sin.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15 - Sahifat Sajjadiyyah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وَانْزَعْ عَنَّا جَلابِيبَ مُخَالَفَتِكَ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wanza` `annā jalābība mukhālafatik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Strip from us the robes of opposing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15 - Sahifat Sajjadiyyah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وَتَوَلَّ أُمُورَنَا بِحُسْنِ كِفَايَتِكَ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watawalla umūranā biḥusni kifāyatik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attend to our affairs through Your good sufficiency,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15 - Sahifat Sajjadiyyah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وَأَوْفِرْ مَزِيدَنَا مِنْ سَعَةِ رَحْمَتِكَ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wa-awfir mazīdanā min sa`ati raḥmatik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amplify our increase from the boundless plenty of Your mercy,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15 - Sahifat Sajjadiyyah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وَأَجْمِلْ صِلاتِنَا مِنْ فَيْضِ مَوَاهِبِكَ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wa-ajmil ṣilātinā min fayḍi mawāhibik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be liberal in our gifts from the overflow of Your grants,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15 - Sahifat Sajjadiyyah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وَاغْرِسْ فِيْ أَفْئِدَتِنَا أَشْجَارَ مَحَبَّتِكَ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waghris fī af-idatinā ashjāra maḥabbatik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plant in our hearts the trees of Your love,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15 - Sahifat Sajjadiyyah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15 - Sahifat Sajjadiyyah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وَأَتْمِمْ لَنَا أَنْوَارَ مَعْرِفَتِكَ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wa-atmim lanā anwāra ma`rifatik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complete for us the lights of Your knowledge,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15 - Sahifat Sajjadiyyah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وَأَذِقْنَا حَلاَوَةَ عَفْوِكَ وَلَذَّةَ مَغْفِرَتِكَ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wa-adhiqnā ḥalāwata `afwika waladhhata maghfiratik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give us to taste the sweetness of Your pardon and the pleasure of Your forgiveness,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15 - Sahifat Sajjadiyyah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وَأَقْرِرْ أَعْيُنَنَا يَوْمَ لِقَائِكَ بِرُؤْيَتِكَ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wa-aqrir a`yunanā yawma liqā-ika biru-yatik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gladden our eyes on the day of meeting You with the vision of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15 - Sahifat Sajjadiyyah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وَأَخْرِجْ حُبَّ الدُّنْيَا مِنْ قُلُوبِنَا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wa-akhrij ḥubbad dunyā min qulūbinā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dislodge the love of this world from our spirits,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15 - Sahifat Sajjadiyyah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كَمَا فَعَلْتَ بِالصَّالِحِيْنَ مِنْ صَفْوَتِكَ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kamā fa`alta biṣṣāliḥīna min ṣafwatik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just as You have done for the righteous, Your selected friends,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15 - Sahifat Sajjadiyyah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وَالْاَبْرَارِ مِنْ خَاصَّتِكَ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wal-abrāri min khāṣṣatik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for the pious, those whom You have singled out!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15 - Sahifat Sajjadiyyah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أَرْحَمَ الرَّاحِمِيْنَ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ar-ḥamar rāḥimīn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Most Merciful of the merciful,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15 - Sahifat Sajjadiyyah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وَيَا أَكْرَمَ الْاَكْرَمِين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wayā akramal akramīn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Most Generous of the most generous!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15 - Sahifat Sajjadiyyah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Allah, the All-beneficent, the All-merciful.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15 - Sahifat Sajjadiyyah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إِلٰهِيْ أَسْكَنْتَنَا دَارًا حَفَرَتْ لَنَا حُفَرَ مَكْرِهَا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ilāhī askantanā dāran ḥafarat lanā ḥufara makrihā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God, You have settled us in an abode which has dug for us pits of deception,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15 - Sahifat Sajjadiyyah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وَعَلَّقْتَنَا بِأَيْدِيْ الْمَنَايَا فِيْ حَبَائِلِ غَدْرِهَا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wa`allaqtanā bi-aydil manāyā fī ḥabā-ili ghadrihā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 have fastened us by the hands of death in the snares of that abode's treachery!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15 - Sahifat Sajjadiyyah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فَإِلَيْكَ نَلْتَجِئُ مِنْ مَكَائِدِ خُدَعِهَا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fa-ilayka naltaji-u min makā-idi khuda`ihā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You we seek asylum from the tricks of its guile,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15 - Sahifat Sajjadiyyah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وَبِكَ نَعْتَصِمُ مِنَ الْإِغْتِرَارِ بِزَخَارِفِ زينَتِهَا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wabika na`taṣimu minal ightirāri bizakhārifi zinatihā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to You we hold fast lest we be deluded by the glitter of its ornaments!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15 - Sahifat Sajjadiyyah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فَإِنَّهَا الْمُهْلِكَةُ طُلَّابَهَا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fa-innahal muhlikatu ṭullābahā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It destroys its pursuers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15 - Sahifat Sajjadiyyah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اَلْمُتْلِفَةُ حُلَّالَهَا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mutlifatu ḥullālahā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ruins its settlers,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15 - Sahifat Sajjadiyyah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