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Munajat 14 -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يَا مَلَاذَ اللَّائِذِينَ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كَنْزَ الْمُفْتَقِرِينَ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kanzal muftaqirīn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Treasure of the utterly poor!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جَابِرَ الْمُنْكَسِرِينَ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jābiral munkasirīn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Mender of the broken!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مَأْوَىٰ الْمُنْقَطِعِينَ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ma-wal munqaṭi`īn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Haven of the cut off!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نَاصِرَ الْمُسْتَضْعَفِينَ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nāṣiral mustaḍ`afīn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Helper of the abased!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مُجِيرَ الْخَائِفِينَ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mujīral khā-ifīn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Granter of sanctuary to the fearful!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مُغِيثَ الْمَكْرُوبِينَ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mughīthal makrūbīn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Aide of the troubled!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حِصْنَ اللَّاجِئِينَ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ḥiṣnal lāji-īn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Fortress of the refugees!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إِنْ لَمْ أَعُذْ بِعِزَّتِكَ فَبِمَنْ أَعُوذُ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 lam a`udh bi`izzatika fabiman a`ūdh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I seek not refuge in Your might, in whom shall I seek refuge?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وَإِنْ لَمْ أَلُذْ بِقُدْرَتِكَ فَبِمَنْ أَلُوذُ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wa-in lam aludh biqudratika fabiman alūdh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I seek not shelter in Your power, in whom shall I seek shelter?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وَقَدْ أَلْجَأَتْنِيْ الذُّنُوبُ إِلَى التَّشَبُّثِ بِأَذْيَالِ عَفْوِكَ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waqad alja-atnidh dhunūbu ilat tashabbuthi bi-adhyāli `afwik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Sins have made me seek asylum in laying hold on the skirts of Your pardon,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وَأَحْوَجَتْنِيْ الْخَطَايَا إِلَى اسْتِفْتَاحِ أَبْوَابِ صَفْحِكَ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wa-aḥwajatnil khaṭāyā ilastiftāḥi abwābi ṣafḥik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offenses have compelled me to beg the opening of the doors of Your forgiveness,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وَدَعَتْنِيْ الْإِسَاءَةُ إِلَى الْإِنَاخَةِ بِفَنَاءِ عِزِّكَ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wada`atnil isā-atu ilal inākhati bifanā-i `izzik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evildoing has summoned me to dismount in the courtyard of Your might,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وَحَمَلَتْنِيْ الْمَخَافَةُ مِنْ نَقِمَتِكَ عَلَى التَّمَسُّكِ بِعُرْوَةِ عَطْفِكَ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waḥamalatnil makhāfatu min naqimatika `alat tamassuki bi`ur-wati `aṭfik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fear of Your vengeance has prompted me to cling to the handhold of Your tenderness!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أَحَقُّ مَنِ اعْتَصَمَ بِحَبْلِكَ أَنْ يُخْذَلَ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aḥaqqu mani`taṣama biḥablika an yukhdhal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not right for him who holds fast to Your cord to be abandoned,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يَلِيقُ بِمَنِ اسْتَجَارَ بِعِزِّكَ أَنْ يُسْلَمَ أَوْ يُهْمَلَ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yalīqu bimanistajāra bi`izzika an yuslama aw yuhmal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nor proper for him who seeks the sanctuary of Your might to be surrendered or disregarded.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فَلَا تُخْلِنَا مِنْ حِمَايَتِكَ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falā tukhlinā min ḥimāyatik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empty us not of Your defending,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تُعْرِنَا مِنْ رِعَايَتِكَ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tu`rinā min ri`āyatik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strip us not of Your guarding,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وَذُدْنَا عَنْ مَوَارِدِ الْهَلَكَةِ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wadhudnā `an mawāridil halakah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protect us from the roads of destruction,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فَإِنَّا بِعَيْنِكَ وَْفِيْ كَنَفِكَ وَلَكَ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fa-innā bi`aynika wafī kanafika walak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we are in Your eye and under Your wing!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بِأَهْلِ خَاصَّتِكَ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bi-ahli khāṣṣatik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ask You by those whom You have singled out,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مِنْ مَلَائِكَتِكَ وَالصَّالِحِيْنَ مِنْ بَرِيَّتِكَ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min malā-ikatika waṣ ṣāliḥīna min bariyyatik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angels and the righteous among Your creatures,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تَجْعَلَ عَلَيْنَا وَاقِيَةً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taj`ala `alaynā wāqiyah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assign over us a protector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تُنْجِينَا مِنَ الْهَلَكَاتِ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tunjīnā minal halakāt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which You will deliver us from destructions,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وَتُجَنِّبُنَا مِنَ الْآفَاتِ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watujannibunā minal-āfāt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turn aside from us blights,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وَتُكِنُّنَا مِنْ دَوَاهِيْ الْمُصِيبَاتِ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watukinnunā min dawāhil muṣībāt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hide us from the striking of great afflictions,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تُنْزِلَ عَلَيْنَا مِنْ سَكِينَتِكَ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tunzila `alaynā min sakīnatik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send down upon us some of Your tranquility,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تُغَشِّيَ وُجُوهَنَا بِأَنْوَارِ مَحَبَّتِكَ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tughashhiya wujūhanā bi-anwāri maḥabbatik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wrap our faces in the lights of love for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تُؤْوِيَنَا إِلَى شَدِيْدِ رُكْنِكَ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tu-wiyanā ilā shadīdi ruknik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give us haven in Your strong pillar,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تَحْوِيَنَا فِيْ أَكْنَافِ عِصْمَتِكَ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taḥwiyanā fī aknāfi `iṣmatik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gather us under the wings of Your preservation!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بِرَأْفَتِكَ وَرَحْمَتِكَ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bira-fatika waraḥmatik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clemency and Your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يَا مَلَاذَ اللَّائِذِينَ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yā malādhal lā-idhīn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O Shelter of the shelter-seekers!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مَعَاذَ الْعَائِذِينَ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ma`ādhal `ā-idhīn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Refuge of the refuge-seekers!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مُنْجِيَ الْهَالِكينَ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munjiyal hālikin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Deliverer of the perishing!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عَاصِمَ الْبَائِسِينَ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`āṣimal bā-isīn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Preserver of the pitiful!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رَاحِمَ الْمَسَاكِينَ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rāḥimal masākīn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Merciful toward the miserable!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مُجِيبَ الْمُضْطَرِّينَ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mujībal muḍṭarrīn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Responder to the distressed!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14 -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