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12 -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قَصُرَتِ الْاَلْسُنُ عَنْ بُلُوغِ ثَنَائِكَ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فَاجْعَلْنَا مِنَ الَّذِيْنَ تَرَسَّخَتْ أَشْجَارُ الشَّوْقِ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faj`alnā minal ladhīna tarassakhat ashjārush shawq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place us among those within the trees of yearning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إِلَيْكَ فِيْ حَدَائِقِ صُدُورِهِمْ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ilayka fī ḥadā-iqi ṣudūrihim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taken firm root in the gardens of their hearts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وَأَخَذَتْ لَوْعَةُ مَحَبَّتِكَ بِمَجَامِعِ قُلُوبِهِمْ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wa-akhadhat law`atu maḥabbatika bimajāmi`i qulūbihim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assemblies of whose hearts seized by the ardor of Your love!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فَهُمْ إِلَى أَوْكَارِ الْاَفْكَارِ يَأْوُونَ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fahum ilā awkāril afkāri ya-wūn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seek shelter in the nests of meditation,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رِيَاضِ الْقُرْبِ وَالْمُكَاشَفَةِ يَرْتَعُونَ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riyāḍil qur-bi walmukāshafati yar-ta`ūn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feed upon the gardens of nearness and disclosure,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حِيَاضِ الْمَحَبَّةِ بِكَأْسِ الْمُلاطَفَةِ يَكْرَعُونَ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ḥiyāḍil maḥabbati bika-sil mulāṭafati yakra`ūn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drink from the pools of love with the cup of gentle favor,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وَشَرَائِعَ الْمُصَافَاةِ يَرِدُونَ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washarā-i`al muṣāfāti yaridūn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enter into the watering-places of warm affection.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كُشِفَ الْغِطَاءُ عَنْ أَبْصَارِهِمْ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kushifal ghiṭā-u `an abṣārihim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covering has been lifted from their eyes,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وَانْجَلَتْ ظُلْمَةُ الرَّيْبِ عَنْ عَقَائِدِهِمْ وَضَمَائِرِهِمْ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wanjalat ẓulmatur raybi `an `aqā-idihim waḍamā-irihim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darkness of disquiet has been dispelled from their beliefs and their innermost minds,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وَانْتَفَتْ مُخَالَجَةُ الشَّكِّ عَنْ قُلُوبِهِمْ وَسَرَائِرِهِمْ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wantafat mukhālajatush shakki `an qulūbihim wasarā-irihim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contention of doubt has been negated from their hearts and their secret thoughts,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وَانْشَرَحَتْ بِتَحْقِيقِ الْمَعْرِفَةِ صُدُوْرُهُمْ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wansharaḥat bitaḥqīqil ma`rifati ṣudūruhum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breasts have expanded through the verification of true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وَعَلَتْ لِسَبْقِ السَّعَادَةِ فِيْ الزَّهَادَةِ هِمَمُهُمْ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wa`alat lisabqis sa`ādati fiz zahādati himamuhum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aspirations have ascended through precedent good fortune in renunciation,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وَعَذُبَ فِيْ مَعِيْنِ الْمُعَامَلَةِ شِرْبُهُمْ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wa`adhuba fī ma`īnil mu`āmalati shir-buhum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drinking is sweet from the spring of devotion to good works,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وَطَابَ فِيْ مَجْلِسِ الْأُنْسِ سِرُّهُمْ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waṭāba fī majlisil unsi sirruhum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secret thoughts are delicious in the sitting-place of intimacy,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وَأَمِنَ فِيْ مَوْطِنِ الْمَخَافَةِ سِرْبُهُم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wa-amina fī mawṭinil makhāfati sir-buhum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minds are secure in the place of terror,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وَاطْمَأَنَّتْ بِالرُّجُوعِ إِلَى رَبِّ الْاَرْبَابِ أَنْفُسُهُمْ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waṭma-annat birrujū`i ilā rabbil ar-bābi anfusuhum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souls are serene through the return to the Lord of lords,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وَتَيَقَّنَتْ بِالْفَوْزِ وَالْفَلاحِ أَرْوَاحُهُمْ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watayaqqanat bil fawzi walfalāḥi ar-wāḥuhum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spirits have reached certitude through triumph and prosperity,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وَقَرَّتْ بِالنَّظَرِ إِلَى مَحْبُوبِهِمْ أَعْيُنُهُمْ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waqarrat binnaẓari ilā maḥbūbihim a`yunuhum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eyes have been gladdened through gazing upon their Beloved,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وَاسْتَقَرَّ بِإِدْرَاكِ السُّؤْلِ وَنَيْلِ الْمَأْمُولِ قَرَارُهُمْ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wastaqarra bi-idrākis su-li wanaylil ma-mūli qarāruhum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settling place has been settled through reaching the request and attaining the expectation,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وَرَبِحَتْ فِيْ بَيْعِ الدُّنْيَا بِالْآخِرَةِ تِجَارَتُهُمْ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warabiḥat fī bay`id dunyā bil-ākhirati tijāratuhum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their commerce has profited through the sale of this world for the 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مَا أَلَذَّ خَوَاطِرَ الْاِلْهَامِ بِذِكْرِكَ عَلَى الْقُلُوبِ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mā aladhha khawāṭiral ilhāmi bidhikrika `alal qulūb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how agreeable for hearts are the thoughts inspiring Your remembrance,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أَحْلَى الْمَسِيرَ إِلَيْكَ بِالْاَوْهَامِ فِيْ مَسَالِكِ الْغُيُوبِ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aḥlal masīra ilayka bil awhāmi fī masālikil ghuyūb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sweet traveling to You through imagination upon the roads of the unseen worlds,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أَطْيَبَ طَعْمَ حُبِّكَ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aṭyaba ṭa`ma ḥubbik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pleasant the taste of Your love is!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أَعْذَبَ شُرْبَ قُرْبِكَ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a`dhaba shur-ba qur-bik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delightful the drink of Your nearness is!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فَأَعِذْنَا مِنْ طَرْدِكَ وَإِبْعَادِكَ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fa-a`idhnā min ṭar-dika wa-ib`ādik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give us refuge from Your casting out and Your sending far,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مِنْ أَخَصِّ عَارِفِيكَ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min akhaṣṣi `ārifīk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us among the most elect of Your knowers,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وَأَصْلَحَ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wa-aṣlaḥa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righteous of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وَأَصْدَقَ طَائِعِيكَ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wa-aṣdaqa ṭā-i`īk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truthful of Your obedient,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وَأَخْلَصَ عُبَّادِكَ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wa-akhlaṣa `ubbādik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sincere of Your worshipers!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عَظِيمُ يَا جَلِيلُ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`aẓīmu yā jalīl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All-mighty, O Majestic,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قَصُرَتِ الْاَلْسُنُ عَنْ بُلُوغِ ثَنَائِكَ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qaṣuratil alsunu `an bulūghi thanā-ik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tongues fall short of attaining praise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كَرِيمُ يَا مُنِيلُ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karīmu yā munīl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Generous, O Endower!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وَمَنِّكَ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wamannik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 and kindness,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يَلِيقُ بِجَلالِكَ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yalīqu bijalālik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proper to Your majesty,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وَعَجَزَتِ الْعُقُولُ عَنْ إِدْرَاكِ كُنْهِ جَمَالِكَ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wa`ajazatil `uqūlu `an idrāki kunhi jamālik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intellects are incapable of grasping the core of Your beauty,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وَانْحَسَرَتِ الْاَبْصَارُ دُوْنَ النَّظَرِ إِلَى سُبُحَاتِ وَجْهِكَ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wanḥasaratil abṣāru dūnan naẓari ilā subuḥāti wajhik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eyes fail before gazing upon the glories of Your face,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تَجْعَلْ لِلْخَلْقِ طَرِيقًا إِلَى مَعْرِفَتِكَ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taj`al lilkhalqi ṭarīqan ilā ma`rifatik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have assigned to Your creatures no way to know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بِالْعَجْزِ عَنْ مَعْرِفَتِكَ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bil `ajzi `an ma`rifatik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save incapacity to know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12 -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