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11 -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كَسْرِيْ لَا يَجْبُرُهُ إِلَّا لُطْفُكَ وَحَنَانُكَ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وَحَاجَتِيْ لَا يَقْضِيهَا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waḥājatī lā yaqḍīhā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accomplish my need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وَكَرْبِيْ لَا يُفَرِّجُهُ سِوَىٰ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wakar-bī lā yufarrijuhu siwā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relieve my distress other than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وَضُرِّيْ لَا يَكْشِفُهُ غَيْرُ رَأْفَتِكَ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waḍurrī lā yakshifuhu ghayru ra-fatik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 my injury other than Your clemency,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وَغُلَّتِيْ لَا يُبَرِّدُهَا إِلَّا وَصْلُكَ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waghullatī lā yubarriduhā illā waṣluk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cool my burning thirst but reaching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وَلَوْعَتِيْ لَا يُطْفِيهَا إِلَّا لِقَاؤُكَ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walaw`atī lā yuṭfīhā illā liqa-uk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quench my ardor but meeting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وَشَوْقِيْ إِلَيْكَ لَا يَبُلُّهُ إِلَّا النَّظَرُ إِلَى وَجْهِكَ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washawqī ilayka lā yabulluhu illan naẓaru ilā wajhik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damp my yearning but gazing upon Your face,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وَقَرَارِيْ لَا يَقِرُّ دُوْنَ دُنُوِّيْ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waqarārī lā yaqirru dūna dunuwwī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settle my settling place without closeness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وَلَهْفَتِيْ لَا يَرُدُّهَا إِلَّا رَوْحُكَ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walahfatī lā yarudduhā illā rawḥuk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allay my worry but Your repose,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وَسُقْمِيْ لَا يَشْفِيْهِ إِلَّا طِبُّكَ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wasuqmī lā yashfīhi illā ṭibbuk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cure my illness but Your medicine,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وَغَمِّيْ لَا يُزِيلُهُ إِلَّا قُرْبُكَ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waghammī lā yuzīluhu illā qur-buk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eliminate my grief but Your nearness,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وَجُرْحِيْ لَا يُبْرِئُهُ إِلَّا صَفْحُكَ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wajur-ḥī lā yubri-uhu illā ṣafḥuk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heal my wound but Your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وَرَيْنُ قَلْبِيْ لَا يَجْلُوهُ إِلَّا عَفْوُكَ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waraynu qalbī lā yajlūhu illā `afwuk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 the rust on my heart but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وَوَسْوَاسُ صَدْرِيْ لَا يُزِيحُهُ إِلَّا أَمْرُكَ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wawaswāsu ṣadrī lā yuzīḥuhu illā amruk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banish the confusing thoughts from my breast but Your command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فَيَا مُنْتَهَىٰ أَمَلِ الْآمِلِينَ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fayā muntahā amalil-āmilīn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Utmost Hope of the hopers!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غَايَةَ سُؤْلِ السَّائِلينَ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ghāyata su-lis sā-ilin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Ultimate Demand of the askers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أَقْصَىٰ طَلِبَةِ الطَّالِبِيْنَ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aqṣā ṭalibatiṭ ṭālibīn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Furthest Request of the requesters!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أَعْلَى رَغْبَةِ الرَّاغِبِينَ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a`lā raghbatir rāghibīn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Highest Desire of the desirers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وَلِيَّ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waliyyaṣ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Patron of the righteous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أَمَانَ الْخَائِفِينَ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amānal khā-ifīn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Security of the fearful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مُجِيبَ دَعْوَةِ الْمُضْطَرِّينَ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mujība da`watil muḍṭarrīn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Responder to the supplication of the distressed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ذُخْرَ الْمُعْدِمِيْنَ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dhukhral mu`dimīn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Storehouse of the destitute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كَنْزَ الْبَائِسِينَ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kanzal bā-isīn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Treasure of the pitiful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غِيَاثَ الْمُسْتَغِيثِينَ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ghiyāthal mustaghīthīn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Help of the help-seekers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قَاضِيَ حَوَائِجِ الْفُقَرَاءِ وَالْمَسَاكِينِ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qāḍiya ḥawā-ijil fuqarā-i walmasākīn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Accomplisher of the needs of the poor and the miserable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أَكْرَمَ الْاَكْرَمِيْنَ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akramal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Generous of the most generous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تَخَضُّعِيْ وَسُؤَالِي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 takhaḍḍu`ī wasu-ālī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is my humble subjection and request,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وَإِلَيْكَ تَضَرُّعِيْ وَابْتِهَالِي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wa-ilayka taḍarru`ī wabtihālī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my pleading and imploring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أَنْ تُنِيلَنِيْ مِنْ رَوْحِ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an tunīlanī min rawḥi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to let me attain the repose of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وَتُدِيمَ عَلَيَّ نِعَمَ امْتِنَانِكَ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watudīma `alayya ni`amamtinānik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make constant toward me the favors of Your kindness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كَسْرِيْ لَا يَجْبُرُهُ إِلَّا لُطْفُكَ وَحَنَانُكَ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kasrī lā yajburuhu illā luṭfuka waḥanānuk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nothing will mend my fracture but Your gentleness and loving care,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وَهَا أَنَا بِبَابِ كَرَمِكَ وَاقِفٌ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 ana bibābi karamika wāqif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Here am I, standing before the gate of Your generosity,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وَلِنَفَحَاتِ بِرِّكَ مُتَعَرِّضٌ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walinafaḥāti birrika muta`arriḍ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opening myself up to the breezes of Your goodness,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وَبِحَبْلِكَ الشَّدِيْدِ مُعْتَصِمٌ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wabiḥablikash shadīdi mu`taṣim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holding fast to Your strong cord,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وَبِعُرْوَتِكَ الْوُثْقَىٰ مُتَمَسِّكٌ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wabi`ur-watikal wuthqā mutamassik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clinging to Your firm handle!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اِرْحَمْ عَبْدَكَ الذَّلِيلَ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ir-ḥam `abdakadh dhalīl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have mercy upon Your lowly slave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ذَا اللِّسَانِ الْكَلِيلِ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dhal lisānil kalīl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 silent tongue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وَالْعَمَلِ الْقَلِيلِ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wal`amalil qalīl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few good works,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وَامْنُنْ عَلَيْهِ بِطَوْلِكَ الْجَزِيلِ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wamnun `alayhi biṭawlikal jazīl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obligate him through Your plentiful graciousness,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وَاكْنُفْهُ تَحْتَ ظِلِّكَ الظَّلِيلِ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waknufhu taḥta ẓillikaẓ ẓalīl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shelter him under Your plenteous shade!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كَرِيمُ يَا جَمِيلُ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karīmu yā jamīl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Generous, O Beautiful,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وَفَقْرِيْ لَا يُغْنِيهِ إِلَّا عَطْفُكَ وَإِحْسَانُكَ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wafaqrī lā yughnīhi illā `aṭfuka wa-iḥsānuk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free me of my poverty but Your affection and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وَرَوْعَتِيْ لَا يُسَكِّنُهَا إِلَّا أَمَانُكَ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waraw`atī lā yusakkinuhā illā amānuk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still my fright but Your security,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وَذِلَّتِيْ لَا يُعِزُّهَا إِلَّا سُلْطَانُكَ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wadhillatī lā yu`izzuhā illā sulṭānuk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 my abasement but Your sovereignty,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وَأُمْنِيَتِيْ لَا يُبَلِّغُنِيهَا إِلَّا فَضْلُكَ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wa-umniyatī lā yuballighunīhā illā faḍluk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me to my hope but Your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وَخَلَّتِيْ لَا يَسُدُّهَا إِلَّا طَوْلُكَ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wakhallatī lā yasudduhā illā ṭawluk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remedy my lack but Your graciousness,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