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9 -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مَنْ ذَا الَّذِيْ ذَاقَ حَلاَوَةَ مَحَبَّتِكَ فَرَامَ مِنْكَ بَدَلًا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وَمَنَحْتَهُ بِالنَّظَرِ إِلَى وَجْهِكَ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wamanaḥtahu binnaẓari ilā wajhik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granted gazing upon thy face,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وَحَبَوْتَهُ بِرِضَاكَ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waḥabawtahu biriḍāk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shown the favor of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وَأَعَذْتَهُ مِنْ هَجْرِكَ وَقِلاكَ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wa-a`adhtahu min hajrika waqilāk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given refuge from separation from You and Your loathing,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وَبَوَّأْتَهُ مَقْعَدَ الصِّدْقِ فِيْ جِوَارِكَ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wabawwa-tahu maq`adaṣ ṣidqi fī jiwārik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settled in a sure sitting place in Your neighborhood,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وَخَصَصْتَهُ بِمَعْرِفَتِكَ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wakhaṣaṣtahu bima`rifatik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singled out for true knowledge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وَأَهَّلْتَهُ لِعِبَادَتِكَ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wa-ahhaltahu li`ibādatik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worthy for worship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وَهَيَّمْتَ قَلْبَهُ لِإِرَادَتِكَ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wahayyamta qalbahu li-irādatik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heart You have captivated with Your will,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وَاجْتَبَيْتَهُ لِمُشَاهَدَتِكَ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wajtabaytahu limushāhadatik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whom You have picked for contemplating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وَأَخْلَيْتَ وَجْهَهُ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wa-akhlayta wajhahu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look You have made empty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وَفَرَّغْتَ فُؤَادَهُ لِحُبِّكَ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wafarraghta fu-ādahu liḥubbik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breast You have freed for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وَرَغَّبْتَهُ فِيمَا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waraghhabtahu fīmā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whom You have made desirous of what is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وَأَلْهَمْتَهُ ذِكْرَكَ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wa-alhamtahu dhikrak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inspired with Your remembrance,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وَأَوْزَعْتَهُ شُكْرَكَ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wa-awza`tahu shukrak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allotted thanksgiving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وَشَغَلْتَهُ بِطَاعَتِكَ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washaghaltahu biṭā`atik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occupied with 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وَصَيَّرْتَهُ مِنْ صَالِحِيْ بَرِيَّتِكَ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waṣayyar-tahu min ṣāliḥī bariyyatik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turned into one of Your righteous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وَاخْتَرْتَهُ لِمُنَاجَاتِكَ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wakhtar-tahu limunājātik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chosen for whispered prayer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وَقَطَعْتَ عَنْهُ كُلَّ شَيْءٍ يَقْطَعُهُ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waqaṭa`ta `anhu kulla shay-in yaqṭa`uhu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whom You have cut off all things which cut him off from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اجْعَلْنَا مِمَّنْ دَأْبُهُمُ الْإِرْتِيَاحُ إِلَيْكَ وَالْحَنِيْنُ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allāhummaj`alnā mimman da-buhumul ir-tiyāḥu ilayka walḥanīn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place us among those whose habit is rejoicing in You and yearning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وَدَهْرُهُمُ الزَّفْرَةُ وَالْاَنِينُ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wadahruhumuz zafratu wal-anīn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time is spent in sighing and moaning!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جِبَاهُهُمْ سَاجِدَةٌ لِعَظَمَتِكَ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jibāhuhum sājidatun li`aẓamatik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foreheads are bowed down before Your mightiness,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وَعُيُونُهُمْ سَاهِرَةٌ فِيْ خِدْمَتِكَ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wa`uyūnuhum sāhiratun fī khidmatik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eyes wakeful in Your service,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وَدُمُوعُهُمْ سَائِلَةٌ مِنْ خَشْيَتِكَ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wadumū`uhum sā-ilatun min khashyatik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tears flowing in dread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وَقُلُوبُهُمْ مُتَعَلِّقَةٌ بِمَحَبَّتِكَ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waqulūbuhum muta`alliqatun bimaḥabbatik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hearts fixed upon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وَأَفْئِدَتُهُمْ مُنْخَلِعَةٌ مِنْ مَهَابَتِكَ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wa-af-idatuhum munkhali`atun min mahābatik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cores shaken with awe of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أَنْوَارُ قُدْسِهِ لِأَبْصَارِ مُحِبِّيْهِ رَائِقَةٌ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anwāru qudsihi li-abṣāri muḥibbīhi rā-iqah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the lights of whose holiness induce wonder in the eyes of His lovers,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وَسُبُحَاتُ وَجْهِهِ لِقُلُوبِ عَارِفِيْهِ شَائِقَةٌ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wasubuḥātu wajhihi liqulūbi `ārifīhi shā-iqah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glories of whose face arouse the longing of the hearts of His knowers!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مُنَىٰ قُلُوبِ الْمُشْتَاقِينَ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munā qulūbil mushtāqīn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Furthest Wish of the hearts of the yearners!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غَايَةَ آمَالِ الْمُحِبِّينَ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ghāyata-āmālil muḥibbīn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Utmost Limit of the hopes of the lovers!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حُبَّكَ وَحُبَّ مَنْ يُحِبُّكَ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ḥubbaka waḥubba man yuḥibbuk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from You love for You, love for those who love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وَحُبَّ كُلِّ عَمَلٍ يُوصِلُنِيْ إِلٰى قُرْبِكَ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waḥubba kulli `amalin yūṣilunī ilā qur-bik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love for every work which will join me to Your nearness,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مَنْ ذَا الَّذِيْ ذَاقَ حَلاَوَةَ مَحَبَّتِكَ فَرَامَ مِنْكَ بَدَلًا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man dhal ladhī dhāqa ḥalāwata maḥabbatika farāma minka badalā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who can have tasted the sweetness of Your love, then wanted another in place of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تَجْعَلَكَ أَحَبَّ إِلَيَّ مِمَّا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taj`alaka aḥabba ilayya mimmā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 make Yourself more beloved to me than anything other than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تَجْعَلَ حُبِّيْ إِيَّاكَ قَائِدًا إِلَى رِضْوَانِكَ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taj`ala ḥubbī iyyāka qā-idan ilā riḍwānik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love for You lead to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وَشَوْقِيْ إِلَيْكَ ذَائِدًا عَنْ عِصْيَانِكَ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washawqī ilayka dhā-idan `an `iṣyānik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yearning for You protect against disobeying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وَامْنُنْ بِالنَّظَرِ إِلَيْكَ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wamnun binnaẓari ilayka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Oblige me by allowing me to gaze upon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وَانْظُرْ بِعَيْنِ الْوُدِّ وَالْعَطْفِ إِلَيَّ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wanẓur bi`aynil wuddi wal`aṭfi ilayy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gaze upon me with the eye of affection and tenderness,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تَصْرِفْ عَنِّيْ وَجْهَكَ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taṣrif `annī wajhak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not Your face away from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مِنْ أَهْلِ الْاِسْعَادِ وَالْحُظْوَةِ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min ahlil is`ādi walḥuẓwati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one of the people of happiness with You and favored position!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مُجِيبُ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mujību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Responder, 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ذَا الَّذِيْ أَنِسَ بِقُرْبِكَ فَابْتَغَىٰ عَنْكَ حِوَلًا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dhal ladhī anisa biqur-bika fabtaghā `anka ḥiwalā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can have become intimate with Your nearness, then sought removal from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فَاجْعَلْنَا مِمَّنِ اصْطَفَيْتَهُ لِقُرْبِكَ وَوِلايَتِكَ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faj`alnā mimmaniṣṭafaytahu liqur-bika wawilāyatik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place us with him whom You have chosen for Your nearness and Your friendship,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وَأَخْلَصْتَهُ لِوُدِّكَ وَمَحَبَّتِكَ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wa-akhlaṣtahu liwuddika wamaḥabbatik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purified through Your affection and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وَشَوَّقْتَهُ إِلَى لِقَائِكَ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washawwaqtahu ilā liqā-ik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given yearning for the meeting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وَرَضَّيْتَهُ بِقَضَائِكَ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waraḍḍaytahu biqaḍā-ik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pleased with Your decree,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9 -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