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Munajat 7 - Sahifat Sajjadiyyah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اَللَّهُمَّ أَلْهِمْنَا طَاعَتَكَ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وَاكْشِفْ عَنْ قُلُوبِنَا أَغْشِيَةَ الْمِرْيَةِ وَالْحِجَابِ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wakshif `an qulūbinā aghshiyatal mir-yati walḥijāb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uncover from our hearts the wrappings of doubt and the veil,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7 - Sahifat Sajjadiyyah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وَأَزْهِقِ الْبَاطِلَ عَنْ ضَمَائِرِنَا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wa-azhiqil bāṭila `an ḍamā-irinā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make falsehood vanish from our innermost minds,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7 - Sahifat Sajjadiyyah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وَأَثْبِتِ الْحَقَّ فِيْ سَرَائِرِنَا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wa-athbitil ḥaqqa fī sarā-irinā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fix the truth in our secret thoughts,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7 - Sahifat Sajjadiyyah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فَإِنَّ الشُّكُوكَ وَالظُّنُونَ لَوَاقِحُ الْفِتَنِ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fa-innash shukūka waẓ ẓunūna lawāqiḥul fitan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 doubts and opinions fertilize temptations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7 - Sahifat Sajjadiyyah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وَمُكَدِّرَةٌ لِصَفْوِ الْمَنَائِحِ وَالْمِنَنِ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wamukaddiratun liṣafwil manā-iḥi walminan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muddle the purity of gifts and kindnesses!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7 - Sahifat Sajjadiyyah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احْمِلْنَا فِيْ سُفُنِ نَجَاتِكَ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allāhummaḥmilnā fī sufuni najātik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carry us in the ships of Your deliverance,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7 - Sahifat Sajjadiyyah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وَمَتِّعْنَا بِلَذِيذِ مُنَاجَاتِكَ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wamatti`nā biladhīdhi munājātik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give us to enjoy the pleasure of whispered prayer to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7 - Sahifat Sajjadiyyah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وَأَوْرِدْنَا حِيَاضَ حُبِّكَ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wa-awridnā ḥiyāḍa ḥubbik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make us drink at the pools of Your love,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7 - Sahifat Sajjadiyyah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وَأَذِقْنَا حَلاَوَةَ وُدِّكَ وَقُرْبِكَ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wa-adhiqnā ḥalāwata wuddika waqur-bik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let us taste the sweetness of Your affection and nearness,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7 - Sahifat Sajjadiyyah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وَاجْعَلْ جِهَادَنَا فِيكَ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waj`al jihādanā fīk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allow us to struggle in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7 - Sahifat Sajjadiyyah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7 - Sahifat Sajjadiyyah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وَهَمَّنَا فِيْ طَاعَتِكَ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wahammanā fī ṭā`atik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preoccupy us with obeying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7 - Sahifat Sajjadiyyah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وَأَخْلِصْ نِيَّاتِنَا فِيْ مُعَامَلَتِكَ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wa-akhliṣ niyyātinā fī mu`āmalatik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purify our intentions in devoting works to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7 - Sahifat Sajjadiyyah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فَإِنَّا بِكَ وَلَكَ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fa-innā bika walak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 we exist through You and belong to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7 - Sahifat Sajjadiyyah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وَسِيْلَةَ لَنَا إِلَيْكَ إِلَّا أَنْتَ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wasīlata lanā ilayka illā ant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we have no one to mediate with You but You!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7 - Sahifat Sajjadiyyah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إِلٰهِيْ اِجْعَلْنِيْ مِنَ الْمُصْطَفَيْنَ الْاَخْيَارِ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ilāhī ij`alnī minal muṣṭafaynal akhyār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God, place me among the chosen, the good,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7 - Sahifat Sajjadiyyah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وَأَلْحِقْنِيْ بِالصَّالِحِيْنَ الْاَبْرَارِ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wa-alḥiqnī biṣṣāliḥīnal abrār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join me to the righteous, the pious,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7 - Sahifat Sajjadiyyah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اَلسَّابِقِينَ إِلَى الْمَكْرُمَاتِ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sābiqīna ilal makrumāt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first to reach generous gifts,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7 - Sahifat Sajjadiyyah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اَلْمُسَارِعِينَ إِلَى الْخَيْرَاتِ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musāri`īna ilal khayrāt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swift to come upon good things,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7 - Sahifat Sajjadiyyah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اَلْعَامِلِينَ لِلْبَاقِيَاتِ الصَّالِحَاتِ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`āmilīna lilbāqiyātiṣ ṣāliḥāt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workers of the enduring acts of righteousness,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7 - Sahifat Sajjadiyyah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اَلسَّاعِينَ إِلٰى رَفِيعِ الدَّرَجَاتِ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sā`īna ilā rafī`id darajāt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strivers after elevated degrees!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7 - Sahifat Sajjadiyyah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اللَّـهِ الرَّحْمَـٰنِ الرَّحِيمِ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bismillāhir raḥmānir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Allah, the All-beneficent, the All-merciful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7 - Sahifat Sajjadiyyah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إِنَّكَ عَلَى كُلِّ شَيْءٍ قَدِيرٌ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innaka `alā kulli shay-in qadīr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are powerful over everything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7 - Sahifat Sajjadiyyah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وَبِالْاِجَابَةِ جَدِيرٌ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wabil ijābati jadīr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disposed to respond!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7 - Sahifat Sajjadiyyah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بِرَحْمَتِكَ يَا أَرْحَمَ الرَّاحِمِيْنَ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biraḥmatika yā ar-ḥamar rāḥimīn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By Your mercy, O Most Merciful of the merciful!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7 - Sahifat Sajjadiyyah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أَلْهِمْنَا طَاعَتَكَ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alhimnā ṭā`atak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inspire us to obey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7 - Sahifat Sajjadiyyah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وَجَنِّبْنَا مَعْصِيَتَكَ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wajannibnā ma`ṣiyatak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turn us aside from disobeying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7 - Sahifat Sajjadiyyah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وَيَسِّرْ لَنَا بُلُوغَ مَا نَتَمَنَّىٰ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wayassir lanā bulūgha mā natamannā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make it easy for us to reach that which we wish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7 - Sahifat Sajjadiyyah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مِنِ ابْتِغَاءِ رِضْوَانِكَ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minibtighā-i riḍwānik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from the seeking of Your good pleasure,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7 - Sahifat Sajjadiyyah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وَأَحْلِلْنَا بُحْبُوحَةَ جِنَانِكَ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wa-aḥlilnā buḥbūḥata jinānik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set us down in the midst of Your Gardens,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7 - Sahifat Sajjadiyyah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وَاقْشَعْ عَنْ بَصَائِرِنَا سَحَابَ الْإِرْتِيَابِ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waqsha` `an baṣā-irinā saḥābal ir-tiyāb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dispel from our insights the clouds of misgiving,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7 - Sahifat Sajjadiyyah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