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اَللّٰهُمَّ أَنْتَ الْإِلٰهُ الْقَدِيمُ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عِمَادَ مَنْ لَا عِمَادَ 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`imāda man lā `imāda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Supporter of him who has no supporter!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ذَخِيرَةَ مَنْ لَا ذَخِيرَةَ 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dhakhīrata man lā dhakhīrata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Provider of him who has no provisions!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حِرْزَ مَنْ لَاحِرْزَ 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ḥir-za man lāḥir-za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Shelter of him who has no shelter!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غِيَاثَ مَنْ لَاغِيَاثَ 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ghiyātha man lāghiyātha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comes to help him who has no hope of help!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سَنَدَ مَنْ لَاسَنَدَ 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sanada man lāsanada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Reliance for him who has no one to lean upon!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كَنْزَ مَنْ لَاكَنْزَ 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kanza man lākanza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Treasure of him who has nothing in the purse!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حَسَنَ الْبَلاءِ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ḥasanal balā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knows well how to put to test and trial!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عَظِيمَ الرَّجَاءِ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`aẓīmar rajā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Ultimate Hope!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عِزَّ الضُّعَفَاءِ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`izzaḍ ḍu`afā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Strength of the weak!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مُنْقِذَ الْغَرْقَى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munqidhal ghar-qā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Rescuer of the drowning!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مُنْجِيَ الْهَلْكَى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munjiyal halkā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saves from destruction!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مُنْعِمُ يَا مُجْمِلُ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mun`imu yā mujmil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All-benefactor! O All-munificent!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مُفْضِلُ يَا مُحْسِنُ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mufḍilu yā muḥsin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All-favorer! O All-benevolent!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أَنْتَ الَّذِيْ سَجَدَ لَكَ سَوَادُ اللَّيْلِ وَنُوْرُ النَّهَارِ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antal ladhī sajada laka sawādul layli wanūrun nahār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He before Whom prostrate in adoration the blackness of the night and the brightness of the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وَضَوْءُ الْقَمَرِ وَشُعَاعُ الشَّمْسِ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waḍaw-ul qamari washu`ā`ush shams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moonlight, the sunlight,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وَدَوِيُّ الْمَاءِ وَحَفِيفُ الشَّجَرِ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wadawiyyul mā-i waḥafīfush shajar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ripple of the water, and the rustling of the trees!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اَللّٰهُ لَاشَرِيكَ 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lāsharīka 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There is no associate with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اجْعَلْنَا خَيْرًا مِمَّا يَظُنُّونَ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allāhummaj`alnā khayran mimmā yaẓunnūn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(Please do) cause us to be better than what they think of us!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وَاغْفِرْ لَنَا مَا لَايَعْلَمُوْنَ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waghfir lanā mā lāya`lamūn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Forgive us that which they do not know!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تُؤاخِذْنَا بِمَا يَقُولُونَ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tu-khidhnā bimā yaqūlūn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blame us for what they say!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حَسْبِيَ اللَّهُ لَاإِلٰهَ إِلَّا هُوَ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ḥasbiyallāhu la-ilāha illā huw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Sufficient is Allah (for me). There is no god save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عَلَيْهِ تَوَكَّلْتُ وَهُوَ رَبُّ الْعَرْشِ الْعَظِيمِ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`alayhi tawakkaltu wahuwa rabbul `ar-shil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 Him do I rely, and He is the Lord of the Great Throne.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آمَنَّا بِهِ كُلٌّ مِنْ عِنْدِ رَبِّنَا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āmannā bihi kullun min `indi rabbinā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We believe in it! It is all from our Lord!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وَمَا يَذَّكَّرُ إِلَّا أُولُوْ الْأَلْبَابِ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wamā yadhhakkaru illā ūlul albāb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None do mind except those having understanding.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رَبَّنَا لاَتُزِغْ قُلُوبَنَا بَعْدَ إِذْ هَدَيْتَنَا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rabbanā lātuzigh qulūbanā ba`da idh hadaytanā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Our Lord, make not our hearts deviate after You have guided us aright,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وَهَبْ لَنَا مِنْ لَدُنْكَ رَحْمَةً إِنَّكَ أَنْتَ الْوَهَّابُ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wahab lanā min ladunka raḥmatan innaka antal wahhāb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grant us mercy from You; surely, You are the most liberal Giver.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أَنْتَ الْإِلٰهُ الْقَدِيمُ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antal ilāhul qadīm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You are the Eternal God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وَهٰذِهِ سَنَةٌ جَدِيدَةٌ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wahādhihi sanatun jadīdah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this is a new year;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فَأَسْأَلُكَ فِيهَا الْعِصْمَةَ مِنَ الشَّيْطَانِ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fa-as-aluka fīhal `iṣmata minash shayṭān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therefore request Your safety from Satan,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وَالْقُوَّةَ عَلٰى هٰذِهِ النَّفْسِ الْأَمَّارَةِ بِالسُّوءِ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walquwwata `alā hādhihin nafsil ammārati bissū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control over my self, which is inclined to sinning,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وَالْإِشْتِغَالَ بِمَا يُقَرِّبُنِيْ إِلَيْكَ يَا كَرِيمُ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wal-ishtighāla bimā yuqarribunī ilayka yā karīm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engagement in all that which draws me near You, O All-generous!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ذَا الْجَلالِ وَالْإِكْرَامِ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dhal jalāli wal-ikrām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majesty and honor!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first day of Muharram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