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5 -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إِنْ كَانَ قَلَّ زَادِيْ فِيْ الْمَسِيرِ إِلَيْكَ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أَنَامَتْنِيْ الْغَفْلَةُ عَنِ الِأَسْتِعْدَادِ لِلِقَائِكَ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anāmatnil ghaflatu `anil i-asti`dādi liliqā-ik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Though heedlessness has put to sleep my readiness to meet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نَبَّهَتْنِيْ الْمَعْرِفَةُ بِكَرَمِكَ وَ آلَائِكَ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nabbahatnil ma`rifatu bikaramika wa ālā-ik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knowledge has awakened me to Your generosity and boons.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أَوْحَشَ مَا بَيْنِيْ وَبَيْنَكَ فَرْطُ الْعِصْيَانِ وَالطُّغْيَانِ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awḥasha mā baynī wabaynaka far-ṭul `iṣyāni waṭ ṭughyān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Though excessive disobedience and rebellion have estranged me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آنَسَنِيْ بُشْرَىٰ الْغُفْرَانِ وَالرِّضْوَانِ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faqad-ānasanī bushral ghufrāni war riḍwān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glad tidings of forgiveness and good pleasure have made me feel intimate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بِسُبُحَاتِ وَجْهِكَ وَبِأَنْوَارِ قُدْسِكَ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bisubuḥāti wajhika wabi-anwāri qudsik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 by the splendors of Your face and the lights of Your holiness,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وَأَبْتَهِلُ إِلَيْكَ بِعَوَاطِفِ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wa-abtahilu ilayka bi`awāṭifi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implore You by the tenderness of Your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وَلَطَائِفِ بِرِّكَ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walaṭā-ifi birrik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gentleness of Your goodness,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تُحَقِّقَ ظَنِّيْ بِمَا أُؤَمِّلُهُ مِنْ جَزِيلِ إِكْرَامِكَ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tuḥaqqiqa ẓannī bimā u-ammiluhu min jazīli ikrāmik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verify my opinion in expecting Your great generosity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وَجَمِيلِ إِنْعَامِكَ فِيْ الْقُرْبَىٰ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wajamīli in`āmika fil qur-bā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beautiful favor, through nearness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وَالزُّلْفَىٰ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 zulfā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proximity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وَالتَّمَتُّعِ بِالنَّظَرِ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 tamattu`i binnaẓari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enjoyment of gazing upon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وَهَا أَنَا مُتَعَرِّضٌ لِنَفَحَاتِ رَوْحِكَ وَعَطْفِكَ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 ana muta`arriḍun linafaḥāti rawḥika wa`aṭfik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Here am I, addressing myself to the breezes of Your freshness and tenderness,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وَمُنْتَجِعٌ غَيْثَ جُودِكَ وَلُطْفِكَ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wamuntaji`un ghaytha jūdika waluṭfik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having recourse to the rain of Your generosity and gentleness,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فَارُّ مِنْ سَخَطِكَ إِلَى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fārru min sakhaṭika ilā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fleeing from Your displeasure to Your good pleasure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هَارِبٌ مِنْكَ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hāribun minka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You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رَاجٍ أَحْسَنَ مَا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rājin aḥsana mā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hoping for the best of what is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مُعَوِّلٌ عَلَى مَوَاهِبِكَ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mu`awwilun `alā mawāhibik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relying upon Your gifts,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مُفْتَقِرٌ إِلَى رِعَايَتِكَ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muftaqirun ilā ri`āyatik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utterly poor toward Your guarding!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مَا بَدَأْتَ بِهِ مِنْ فَضْلِكَ فَتَمِّمْهُ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mā bada-ta bihi min faḍlika fatammimh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Your bounty which You have begun; complete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وَهَبْتَ لِيْ مِنْ كَرَمِكَ فَلَا تَسْلُبْهُ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wahabta lī min karamika falā taslubh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generosity which You have given me; strip it not away!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سَتَرْتَهُ عَلَيَّ بِحِلْمِكَ فَلَا تَهْتِكْهُ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satar-tahu `alayya biḥilmika falā tahtikh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cover over me through Your clemency; tear it not away!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عَلِمْتَهُ مِنْ قَبِيحِ فِعْلِيْ فَاغْفِرْهُ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`alimtahu min qabīḥi fi`lī faghfir-h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ugly acts which You have come to know; forgive them!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اسْتَشْفَعْتُ بِكَ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ilāhistashfa`tu bika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 seek intercession from You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وَاسْتَجَرْتُ بِكَ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wastajar-tu bika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seek sanctuary in You from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أَتَيْتُكَ طَامِعًا فِيْ إِحْسَانِكَ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ataytuka ṭāmi`an fī iḥsānik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come to You craving Your beneficence,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رَاغِبًا فِيْ امْتِنَانِكَ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rāghiban fimtinānik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desiring Your kindness,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مُسْتَسْقِيًا وَابِلَ طَوْلِكَ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mustasqiyan wābila ṭawlik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seeking water from the deluge of Your graciousness,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مُسْتَمْطِرًا غَمَامَ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mustamṭiran ghamāma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begging rain from the clouds of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طَالِبًا مَرْضَاتَكَ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ṭāliban mar-ḍātak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requesting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قَاصِدًا جَنَابَكَ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qāṣidan janābak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going straight to Your side,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إِنْ كَانَ قَلَّ زَادِيْ فِيْ الْمَسِيرِ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in kāna qalla zādī fil masīri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though my stores for traveling to You are few,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وَارِدًا شَرِيْعَةَ رِفْدِكَ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wāridan sharī`ata rifdik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arriving at the watering-place of Your support,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مُلْتَمِسًا سَنِيَّ الْخَيْرَاتِ مِنْ عِنْدِكَ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multamisan saniyyal khayrāti min `indik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seeking exalted good things from Your quarter,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وَافِدًا إِلىٰ حَضْرَةِ جَمَالِكَ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wāfidan ilā ḥaḍrati jamālik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reaching for the presence of Your beauty,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مُرِيدًا وَجْهَكَ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murīdan wajhak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wanting Your face,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طَارِقًا بَابَكَ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ṭāriqan bābak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knocking at Your door,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مُسْتَكِينًا لِعَظَمَتِكَ وَجَلالِكَ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mustakīnan li`aẓamatika wajalālik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abasing myself before Your mightiness and majesty!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فَافْعَلْ بِيْ مَا أَنْتَ أَهْلُهُ مِنَ الْمَغْفِرَةِ وَالرَّحْمَةِ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faf`al bī mā anta ahluhu minal maghfirati war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act toward me with the forgiveness and mercy of which You are worthy!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تَفْعَلْ بِيْ مَا أَنَا أَهْلُهُ مِنَ الْعَذَابِ وَالنّـِقْمَةِ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taf`al bī mā ana ahluhu minal `adhābi wan niqmah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Act not toward me with the chastisement and vengeance of which I am worthy!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mercy, 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فَلَقَدْ حَسُنَ ظَنِّيْ بِالتَّوَكُّلِ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falaqad ḥasuna ẓannī bittawakkuli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confidence in You has given me a good opinion.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كَانَ جُرْمِيْ قَدْ أَخَافَنِيْ مِنْ عُقُوبَتِكَ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kāna jur-mī qad akhāfanī min `uqūbatik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Though my sin has made me fear Your punishment,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رَجَائِيْ قَدْ أَشْعَرَنِيْ بِالْاَمْنِ مِنْ نَقِمَتِكَ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 rajā-ī qad ash`aranī bil amni min naqimatik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hope has let me feel secure from Your vengeance.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كَانَ ذَنْبِيْ قَدْ عَرَّضَنِيْ لِعِقَابِكَ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kāna dhanbī qad `arraḍanī li`iqābik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Though my misdeed has exposed me to Your penalty,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آذَنَنِيْ حُسْنُ ثِقَتِيْ بِثَوَابِكَ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faqad-ādhananī ḥusnu thiqatī bithawābik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excellent trust has apprised me of Your reward.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5 -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