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2 -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إِلَيْكَ أَشْكُوْ نَفْسًا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وَتَجْعَلُنِيْ عِنْدَكَ أَهْوَنَ هَالِكٍ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wataj`alunī `indaka ahwana 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makes me the easiest of perishing ones before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كَثيرَةَ الْعِلَلِ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kathiratal `ilal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many its pretexts,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طَوِيْلَةَ الْأَمَلِ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ṭawīlatal amal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drawn out its expectations;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مَسَّهَا الشَّرُّ تَجْزَعْ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massahash sharru tajza`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evil touches it, it is anxious,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مَسَّهَا الْخَيْرُ تَمْنَعْ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massahal khayru tamna`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good touches it, grudging;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مَيَّالَةً إِلَى اللَّعِبِ وَاللَّهْوِ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mayyālatan ilal la`ibi wallāhw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inclining to sport and diversion,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مَمْلُوءَةً بِالْغَفْلَةِ وَالسَّهْوِ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mamlū-atan bil ghaflati was sahw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full of heedlessness and inattention,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تُسْرِعُ بِيْ إِلَى الْحَوْبَةِ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tusri`u bī ilal ḥawbah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hurries me to misdeeds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وَتُسَوِّفُنِيْ بِالتَّوْبَةِ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watusawwifunī bittawbah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makes me delay repentance.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أَشْكُوْ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ashkū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 complain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عَدُوًّا يُضِلُّنِي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`aduwwan yuḍillunī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an enemy who misguides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وَشَيْطَانًا يُغْوِيْنِي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washayṭānan yughwīnī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devil who leads me astray.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مَلَأَ بِالْوَسْوَاسِ صَدْرِيْ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mala-a bil waswāsi ṣadrī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filled my breast with tempting thoughts,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وَأَحَاطَتْ هَوَاجِسُهُ بِقَلْبِي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wa-aḥāṭat hawājisuhu biqalbī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suggestions have encompassed my heart.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يُعَاضِدُ لِيَ الْهَوَىٰ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yu`āḍidu liyal hawā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supports caprice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وَيُزَيِّنُ لِيْ حُبَّ 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wayuzayyinu lī ḥubbad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embellishes for me the love of this world,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وَيَحُولُ بَيْنِيْ وَبَيْنَ الطَّاعَةِ وَالزُّلْفَىٰ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wayaḥūlu baynī wabaynaṭ ṭā`ati waz zulfā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separates me from obedience and proximity!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إِلَيْكَ أَشْكُو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ilayka ashkū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to You I complain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قَلْبًا قَاسِيًا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qalban qāsiyā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a heart that is hard,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مَعَ الْوَسْوَاسِ مُتَقَلِّبًا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ma`al waswāsi mutaqallibā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turned this way and that by tempting thoughts,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وَبِالرَّيْنِ وَالطَّبْعِ مُتَلَبِّسًا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wabirrayni waṭ ṭab`i mutalabbisā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clothed in rust and the seal,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وَعَيْنًا عَنِ الْبُكَاءِ مِنْ خَوْفِكَ جَامِدَةً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wa`aynan `anil bukā-i min khawfika jāmidah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of an eye too indifferent to weep in fear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مَا تَسُرُّهَا طَامِحَةً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mā tasurruhā ṭāmiḥah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eagerly seeking that which gladdens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لَا حَوْلَ وَلَا قُوَّةَ إِلَّا بِقُدْرَتِكَ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lā ḥawla walā quwwata illā biqudratik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there is no force and no strength except in Your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نَجَاةَ لِيْ مِنْ مَكَارِهِ الدُّنْيَا إِلَّا بِعِصْمَتِكَ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najāta lī min makārihid dunyā illā bi`iṣmatik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deliverance for me from the detested things of this world save through Your preservation.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فَأَسْأَلُكَ بِبَلاغَةِ حِكْمَتِكَ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fa-as-aluka bibalāghati ḥikmatik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 ask You by Your far-reaching wisdom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وَنَفَاذِ مَشِيَّتِكَ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wanafādhi mashiyyatik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penetrating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لَا تَجْعَلْنِيْ لِغَيْرِ جُودِكَ مُتَعَرِّضًا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lā taj`alnī lighayri jūdika muta`arriḍā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to let me expose myself to other than Your munificence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تُصَيِّرْنِيْ لِلْفِتَنِ غَرَضًا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tuṣayyir-nī lilfitani gharaḍā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 to turn me into a target for trials!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وَكُنْ لِيْ عَلَى الْاَعْدَاءِ نَاصِرًا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wakun lī `alal a`dā-i nāṣirā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for me a helper against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إِلَيْكَ أَشْكُوْ نَفْسًا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ilayka ashkū nafsā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to You I complain of a soul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الْمَخَازِيْ وَالْعُيُوبِ سَاتِرًا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makhāzī wal`uyūbi sātirā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coverer of shameful things and faults,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وَمِنَ الْبَلايَا وَاقِيًا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waminal balāyā wāqiyā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protector against afflictions,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وَعَنِ الْمَعَاصِيْ عَاصِمًا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wa`anil ma`āṣī `āṣimā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preserver against acts of disobedience!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بِرَأْفَتِكَ وَرَحْمَتِكَ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bira-fatika waraḥmatik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clemency and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بِالسُّوءِ أَمَّارَةً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bissū-i ammārah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commanding to evil,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الْخَطِيئَةِ مُبَادِرَةً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wa-ilal khaṭī-ati mubādirah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rushing to offenses,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وَبِمَعَاصِيكَ مُولَعَةً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wabima`āṣīka mūla`ah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eager to disobey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وَلِسَخَطِكَ مُتَعَرِّضَةً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walisakhaṭika muta`arriḍah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exposing itself to Your anger.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تَسْلُكَ بِيْ مَسَالِكَ الْمَهَالِكِ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tasluka bī masālikal mahālik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takes me on the roads of disasters,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2 -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