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إِلـٰهِيْ أَلْبَسَتْنِيْ الْخَطَايَا ثَوْبَ مَذَلَّتِي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أَرَىٰ لِكَسْرِيْ غَيْرَكَ جَابِرًا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arā likasrī ghayraka jābirā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 none but You to mend my brokenness!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خَضَعْتُ بِالْاِنَابَةِ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khaḍa`tu bil inābati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subjected myself to You in repeated turning,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وَعَنَوْتُ بِالَاسْتِكَانَةِ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wa`anawtu bilastikānati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humbled myself to You in abasement.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طَرَدْتَنِيْ مِنْ بَابِكَ فَبِمَنْ أَلُوذُ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ṭaradtanī min bābika fabiman alūdh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cast me out from Your door, in whom shall I take shelter?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رَدَدْتَنِيْ عَنْ جَنَابِكَ فَبِمَنْ أَعُوذُ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radadtanī `an janābika fabiman a`ūdh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repell me from Your side, in whom shall I seek refuge?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فَوَا أَسَفَاهُ مِنْ خَجْلَتِيْ وَافْتِضَاحِي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fawā asafāhu min khajlatī waftiḍāḥī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grief at my ignominy and disgrace!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وَوَا لَهْفَاهُ مِنْ سُوءِ عَمَلِيْ وَاجْتِرَاحِي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wawā lahfāhu min sū-i `amalī wajtirāḥī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sorrow at my evil works and what I have committed!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يَا غَافِرَ الذَّنْبِ الْكَبِيرِ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yā ghāfiradh dhanbil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You, O Forgiver of great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جَابِرَ الْعَظْمِ الْكَسِيرِ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jābiral `aẓmil kasīr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Mender of broken bones,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تَهَبَ لِيْ مُوبِقَاتِ الْجَرَائِرِ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tahaba lī mūbiqātil jarā-ir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overlook my ruinous misdeeds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وَتَسْتُرَ عَلَيَّ فَاضِحَاتِ السَّرَائِرِ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watastura `alayya fāḍiḥātis sarā-ir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 my disgraceful secret thoughts!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تُخْلِنِيْ فِيْ مَشْهَدِ الْقِيَامَةِ مِنْ بَرْدِ عَفْوِكَ وَغَفْرِكَ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tukhlinī fī mash-hadil qiyāmati min bar-di `afwika waghafrik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the witnessing place of the Resurrection, empty me not of the coolness of Your pardon and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تُعْرِنِيْ مِنْ جَمِيلِ صَفْحِكَ وَسَتْرِكَ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tu`rinī min jamīli ṣafḥika wasatrik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strip me not of Your beautiful forbearance and covering!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ظَلِّلْ عَلَى ذُنُوبِيْ غَمَامَ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ẓallil `alā dhunūbī ghamāma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let the cloud of Your mercy cast its shadow upon my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وَأَرْسِلْ عَلَى عُيُوبِيْ سَحَابَ 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wa-ar-sil `alā `uyūbī saḥāba 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the billow of Your clemency flowing over my faults!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هَلْ يَرْجِعُ الْعٰبْدُ الْاَبِقُ إِلَّا إِلَى مَوْلاَهُ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hal yar-ji`ul `abdul ābiqu illā ilā mawlāh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does the fugitive servant return to anyone other than his Master?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هَلْ يُجِيرُهُ مِنْ سَخَطِهِ أَحَدٌ سِوَاهُ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hal yujīruhu min sakhaṭihi aḥadun siwāh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does anyone grant him sanctuary from his Master’s wrath other than his Master Himself?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اِنْ كَانَ النَّدَمُ عَلَى الذَّنْبِ تَوْبَةً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 kānan nadamu `aladh dhanbi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if remorse for sins is a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وَعِزَّتِكَ مِنَ النَّادِمِيْنَ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wa`izzatika minan nādimīn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- by Your might - am one of the remorseful!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كَانَ الْإَسْتِغْفَارُ مِنَ الْخَطِيْئَةِ حِطَّةً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kānal istighfāru minal khaṭī-ati ḥiṭṭah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praying forgiveness for offenses is an alleviation,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لَكَ مِنَ المُسْتَغْفِرِينَ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laka minal mustaghfirīn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one of those who pray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الْعُتْبىٰ حَتَّىٰ تَرْضَىٰ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lakal `utbā ḥattā tar-ḍā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I return that You may be well pleased!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بِقُدْرَتِكَ عَلَيَّ تُبْ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biqudratika `alayya tub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through Your power over me, turn toward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وَبِحِلْمِكَ عَنِّيْ اعْفُ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wabiḥilmika `anni`fu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clemency toward me, pardon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وَبِعِلْمِكَ بِيْ اِرْفَقْ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wabi`ilmika bī ir-faq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Your knowledge of me, be gentle toward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أَنْتَ الَّذِيْ فَتَحْتَ لِعِبَادِكَ بَابًا إِلَى عَفْوِكَ سَمَّيْتَهُ التَّوْبَةَ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antal ladhī fataḥta li`ibādika bāban ilā `afwika sammaytahut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 are He who has opened a door to Your pardon and named it 'repentance',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 تُوبُوْا إِلَى اللَّهِ تَوْبَةً نَصُوحًا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 tūbū ilallāhi tawbatan naṣūḥā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said, Repent to God with unswerving repentance.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عُذْرُ مَنْ أَغْفَلَ دُخُولَ الْبَابِ بَعْدَ فَتْحِهِ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`udhru man aghfala dukhūlal bābi ba`da fat-ḥih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 is the excuse of him who remains heedless of entering the door after its opening?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اِنْ كَانَ قَبُحَ الذَّنْبُ مِنْ عَبْدِكَ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 kāna qabuḥadh dhanbu min `abdik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though the sins of Your servant are ugly,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فَلْيَحْسُنِ الْعَفْوُ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falyaḥsunil `afwu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pardon is beautiful.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أَلْبَسَتْنِيْ الْخَطَايَا ثَوْبَ مَذَلَّتِي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albasatnil khaṭāyā thawba madhallatī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offenses have clothed me in the garment of my lowliness,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إِلـٰهِيْ مَا أَنَا بِأَوَّلِ مَنْ عَصَاكَ، فَتُبْتَ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mā ana bi-awwali man `aṣāk, fatubta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am not the first to have disobeyed You, and You turned toward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وَتَعَرَّضَ بِمَعْرُوفِكَ، فَجُدْتَ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wata`arraḍa bima`rūfik, fajudta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have sought to attain Your favour, and You were munificent toward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مُجِيبَ الْمُضْطَرِّ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mujībal muḍṭarr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Responder to the distressed!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كَاشِفَ الضُّرِّ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kāshifaḍ ḍurr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Remover of injury!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عَظِيمَ الْبِرِّ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`aẓīmal birr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Great in goodness!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عَلِيْمًا بِمَا فِيْ السِّرِّ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`alīman bimā fis sirr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Knower of everything secret!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جَمِيلَ السِّتْرِ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jamīlas sitr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Beautiful through covering over!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اِسْتَشْفَعْتُ بِجُودِكَ وَكَرَمِكَ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istashfa`tu bijūdika wakaramika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Your munificence and Your generosity to intercede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وَتَوَسَّلْتُ بِجَنَابِكَ وَتَرَحُّمِكَ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watawassaltu bijanābika wataraḥḥumika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Your side and Your showing mercy to mediate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فَاسْتَجِبْ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fastajib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grant my supplication,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وَجَلَّلَنِيْ التَّبَاعُدُ مِنْكَ لِبَاسَ مَسْكَنَتِي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wajallalanit tabā`udu minka libāsa maskanatī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separation from You has wrapped me in the clothing of my misery!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تُخَيِّبْ فِيكَ 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tukhayyib fīka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disappoint not my hope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وَتَقَبَّلْ تَوْبَتِي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wataqabbal tawbatī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accept my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وَكَفِّرْ خَطِيْئَتِي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wakaffir khaṭī-atī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hide my offense,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بِمَنِّكَ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bimannika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kindness and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وَأَمَاتَ قَلْبِيْ عَظِيمُ جِنَايَتِي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wa-amāta qalbī `aẓīmu jināyatī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dreadful crimes have deadened my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فَأَحْيِهِ بِتَوْبَةٍ مِنْكَ يَا أَمَلِيْ وَبُغْيَتِي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fa-aḥyihi bitawbatin minka yā amalī wabughyatī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bring it to life by a repentance from You! O my hope and my aim!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سُؤْلِيْ وَمُنْيَتِي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su-lī wamunyatī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wish and my want!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فَوَعِزَّتِكَ مَا أَجِدُ لِذُنُوبِيْ سِوَاكَ غَافِرًا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fawa`izzatika mā ajidu lidhunūbī siwāka ghāfirā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might, I find no one but You to forgive my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