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61 -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مَوْلَايَ مَوْلَايَ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مَوْلَايَ مَوْلَايَ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mawlāya mawlāy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Master, my Master!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61 -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اَنْتَ الْخَالِقُ وَ اَنَا الْمَخْلُوقُ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antal khāliqu wa anal makhlūq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Thou art the Creator and I the creature!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61 -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هَلْ يَرْحَمُ الْمَخْلُوقَ اِلَّا الْخَالِقُ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hal yar-ḥamul makhlūqa illal khāliq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Has anyone mercy upon the creature but the creator?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61 -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مَوْلَايَ مَوْلَايَ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mawlāya mawlāy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Master, My Master!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61 -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اَنْتَ الْمُعْطِيْ وَ اَنَا السَّائِلُ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antal mu`ṭī wa anas sā-il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Thou art the Giver and I the asker!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61 -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هَلْ يَرْحَمُ السَّائِلَ اِلَّا الْمُعْطِيْ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hal yar-ḥamus sā-ila illal mu`ṭī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Has anyone mercy upon the asker but the giver?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61 -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مَوْلَايَ مَوْلَايَ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mawlāya mawlāy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Master, My Master!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61 -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اَنْتَ الْمُغِيْثُ وَ اَنَا الْمُسْتَغِيْثُ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antal mughīthu wa anal mustaghīth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Thou art the Helper and I the seeker of help!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61 -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هَلْ يَرْحَمُ الْمُسْتَغِيْثَ اِلَّا الْمُغِيْثُ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hal yar-ḥamul mustaghītha illal mughīth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Has anyone mercy upon the seeker of help but the helper?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61 -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مَوْلَايَ مَوْلَايَ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mawlāya mawlāy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Master, My Master!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61 -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61 -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اَنْتَ الْبَاقِيْ وَ اَنَا الْفَانِيْ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antal bāqī wa anal fānī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Thou art the Subsistent and I the perishing!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61 -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هَلْ يَرْحَمُ الْفَانِيَ اِلَّا الْبَاقِيْ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hal yar-ḥamul fāniya illal bāqī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Has anyone mercy upon the perishing but the subsistent?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61 -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مَوْلَايَ مَوْلَايَ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mawlāya mawlāy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Master, My Master!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61 -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اَنْتَ الدَّائِمُ وَ اَنَا الزَّائِلُ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antad dā-imu wa anaz zā-il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Thou art the Everlasting and I the vanishing!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61 -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هَلْ يَرْحَمُ الزَّآئِلَ اِلَّا الدَّآئِمُ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hal yar-ḥamuz zā-ila illad dā-im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Has anyone mercy upon the vanishing but the everlasting?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61 -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مَوْلَايَ مَوْلَايَ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mawlāya mawlāy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Master, My Master!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61 -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اَنْتَ الْحَيُّ وَ اَنَا الْمَيِّتُ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antal ḥayyu wa anal mayyit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Thou art the Living and I the dead!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61 -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هَلْ يَرْحَمُ الْمَيِّتَ اِلَّا الْحَيُّ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hal yar-ḥamul mayyita illal ḥayy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Has anyone mercy upon the dead but the living?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61 -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مَوْلَايَ مَوْلَايَ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mawlāya mawlāy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Master, My Master!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61 -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اَنْتَ الْقَوِيُّ وَ اَنَا الضَّعِيْفُ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antal qawiyyu wa anaḍ ḍa`īf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Thou art the Strong and I the weak!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61 -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61 -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هَلْ يَرْحَمُ الضَّعِيْفَ اِلَّا الْقَوِيُّ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hal yar-ḥamuḍ ḍa`īfa illal qawiyy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Has anyone mercy upon the weak but the strong?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61 -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مَوْلَايَ مَوْلَايَ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mawlāya mawlāy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Master, My Master!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61 -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اَنْتَ الْغَنِيُّ وَ اَنَا الْفَقِيْرُ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antal ghaniyyu wa anal faqīr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Thou art the Rich and I the poor!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61 - Sahifat Sajjadiyyah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هَلْ يَرْحَمُ الْفَقِيْرَ اِلَّا الْغَنِيُّ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hal yar-ḥamul faqīra illal ghaniyy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Has anyone mercy upon the poor but the rich?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61 - Sahifat Sajjadiyyah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مَوْلَايَ مَوْلَايَ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mawlāya mawlāy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Master, My Master!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61 - Sahifat Sajjadiyyah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اَنْتَ الْكَبِيْرُ وَ اَنَا الصَّغِيْرُ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antal kabīru wa anaṣ ṣaghīr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Thou art the Great and I the small!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61 - Sahifat Sajjadiyyah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هَلْ يَرْحَمُ الصَّغِيْرَ اِلَّا الْكَبِيْرُ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hal yar-ḥamuṣ ṣaghīra illal kabīr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Has anyone mercy upon the small but the great?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61 - Sahifat Sajjadiyyah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مَوْلَايَ مَوْلَايَ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mawlāya mawlāy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Master, My Master!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61 - Sahifat Sajjadiyyah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اَنْتَ الْمَالِكُ وَ اَنَا الْمَمْلُوكَ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antal māliku wa anal mamlūk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Thou art the Owner and I the owned!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61 - Sahifat Sajjadiyyah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هَلْ يَرْحَمُ الْمَمْلُوكَ اِلَّا الْمَالِكُ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hal yar-ḥamul mamlūka illal mālik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Has anyone mercy upon the owned but the owner?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61 -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مَوْلَايَ مَوْلَايَ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mawlāya mawlāy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Master, my Master!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61 -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اَنْتَ الْمَوْلٰى وَ اَنَا الْعَبْدُ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antal mawlā wa anal `abd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Thou art the Master and I the servant!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61 -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هَلْ يَرْحَمُ الْعَبْدَ اِلَّا الْمَوْلٰى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hal yar-ḥamul `abda illal mawlā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Has anyone mercy upon the servant but the master?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61 -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مَوْلَايَ مَوْلَايَ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mawlāya mawlāy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Master, my Master!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61 -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اَنْتَ الْعَزِيْزُ وَ اَنَا الذَّلِيْلُ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antal `azīzu wa anadh dhalīl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Thou art the Exalted and I the abased!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61 -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هَلْ يَرْحَمُ الذَّلِيْلَ اِلَّا الْعَزِيْزُ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hal yar-ḥamudh dhalīla illal `azīz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Has anyone mercy upon the abased but the exalted?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61 -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