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60 -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اِلٰهِيْ اِنَّهُ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بِهَا تَنْشُرُ اَرْوَاحَ الْعِبَادِ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bihā tanshuru ar-wāḥal `ibād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revivest the spirits of the servants![356]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تُهْلِكْنِيْ وَ عَرِّفْنِيْ الْاِجَابَةَ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tuhliknī wa `arrifnil ijābah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Destroy me not, and give me the knowledge of Thy response, my Lord!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يَارَبِّ وَ ارْفَعْنِيْ وَ لَا تَضَعْنِيْ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yārabbi war-fa`nī wa lā taḍa`nī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Raise me up and push me not down,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انْصُرْنِيْ وَ ارْزُقْنِيْ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wanṣur-nī war-zuqnī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help me, provide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عَافِنِيْ مِنَ الْآفَاتِ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`āfinī minal-āfāt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release me from every blight!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اِنْ تَرْفَعْنِيْ فَمَنْ يَضَعُنِيْ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 tar-fa`nī faman yaḍa`unī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Thou raisest me up, who will push me down?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اِنْ تَضَعْنِيْ فَمَنْ يَرْفَعُنِيْ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 taḍa`nī faman yar-fa`unī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Thou pushest me down, who will raise me up?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عَلِمْتُ يَا اِلٰهِيْ اَنْ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`alimtu yā ilāhī 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 know, my Allah, that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لَيْسَ فِيْ حُكْمِكَ ظُلْمٌ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laysa fī ḥukmika ẓulm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wrong in Thy decree,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فِيْ نَقِمَتِكَ عَجَلَةٌ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fī naqimatika `ajalah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hurry in Thy vengeance.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اِنَّمَا يَعْجَلُ مَنْ يَخَافُ الْفَوْتَ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innamā ya`jalu man yakhāful fawt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alone hurries who fears to miss,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يَحْتَاجُ اِلَى الظُّلْمِ الضَّعِيْفُ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yaḥtāju ilaẓ ẓulmiḍ ḍa`īf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only the weak needs to wrong.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قَدْ تَعَالَيْتَ عَنْ ذٰلِكَ يَا سَيِّدِيْ عُلُوًّا كَبِيْرًا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qad ta`ālayta `an dhālika yā sayyidī `uluwwan kabīrā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Thou art exalted, my Master, high indeed above all that!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لَا تَجْعَلْنِيْ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lā taj`alnī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 make me not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لِلْبَلَاءِ غَرَضًا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lilbalā-i gharaḍā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target of affliction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لِنَقِمَتِكَ نَصَبًا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linaqimatika naṣabā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the object of Thy vengeance,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مَهِّلْنِيْ وَنَفِّسْنِيْ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mahhilnī wanaffisnī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respite me, comfort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اَقِلْنِيْ عَثْرَتِيْ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aqilnī `athratī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release me from my stumble,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تُتْبِعْنِيْ بِالْبَلَاءِ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tutbi`nī bil balā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send not affliction after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فَقَدْ تَرٰى ضَعْفِيْ وَ قِلَّةَ حِيْلَتِيْ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 tarā ḍa`fī wa qillata ḥīlatī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Thou hast seen my frailty, and the paucity of my stratagems.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فَصَبِّرْنِيْ فَإِنِّيْ يَا رَبِّ ضَعِيْفٌ مُتَضَرِّعٌ اِلَيْكَ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faṣabbir-nī fa-innī yā rabbi ḍa`īfun mutaḍarri`un ilayka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give me patience, for I, my Lord, am weak, and I plead to Thee, my Lord!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اَعُوْذُ بِكَ مِنْكَ فَاَعِذْنِيْ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a`ūdhu bika minka fa-a`idhnī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‘I seek refuge in Thee from Thee’, so give me refuge![357]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اَنْتَ الْعَظِيْمُ اَعْظَمُ مِنْ كُلِّ عَظِيْمٍ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antal `aẓīmu a`ẓamu min kulli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the All-mighty, mightier than every mighty thing!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بِكَ بِكَ بِكَ اسْتَتَرْتُ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bika bika bikastatar-t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Thee, through Thee, through Thee, I cover myself.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اَللَّهُ يَا اَللَّهُ يَا اَللَّهُ يَا اَللَّهُ يَا اَللَّهُ يَا اَللَّهُ يَا اَللَّهُ يَا اَللَّهُ يَا اَللَّهُ يَا اَللَّهُ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allāhu yā allāhu yā allāhu yā allāhu yā allāhu yā allāhu yā allāhu yā allāhu yā allāhu yā 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O Allah, O Allah, O Allah, O Allah, O Allah, O Allah, O Allah, O Allah, O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عَلٰى مُحَمَّدٍ وَ آلِهِ الطَّيِّبِيْنَ الطَّاهِرِيْنَ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wa-ālihiṭ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his Household, the good, the pure!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اِلٰهِيْ اِنَّهُ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innah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لَيْسَ يَرُدُّ غَضَبَكَ اِلَّا حِلْمُكَ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laysa yaruddu ghaḍabaka illā ḥilmuk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nothing repels Thy wrath but Thy clemency,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يُنْجِيْ مِنْ عِقَابِكَ اِلَّا عَفْوُكَ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yunjī min `iqābika illā `afwuk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nothing delivers from Thy punishment but Thy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يُخَلِّصُ مِنْكَ اِلَّا رَحْمَتُكَ وَ التَّضَرُّعُ اِلَيْكَ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yukhalliṣu minka illā raḥmatuka wat taḍarru`u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nothing rescues from Thee but Thy mercy and pleading to Thee![355]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فَهَبْ لِيْ يَا اِلٰهِيْ فَرَحًا بِالْقُدْرَةِ الَّتِيْ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fahab lī yā ilāhī faraḥan bil qudratil 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give me, my Allah, relief by means of the power through which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بِهَا تُحْيِيْ مَيْتَ الْبِلَادِ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bihā tuḥyī maytal bilād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bringest the dead lands to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60 -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