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اِلٰهِيْ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وَاسْتَجِبْ دُعَائِيْ وَدُعَاءَ مَنْ أَخْلَصَ لَكَ دُعَاءَهُ فَقَدْ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wastajib du`ā-ī wadu`ā-a man akhlaṣa laka du`ā-ahu faqad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 to my supplication and the supplication of him who devotes his supplication sincerely to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ضَعُفَتْ قُوَّتِيْ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ḍa`ufat quwwatī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power has become frail,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وَقَلَّتْ حِيْلَتِيْ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waqallat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stratagems few,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وَاشْتَدَّتْ حَالِيْ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washtaddat ḥālī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situation severe,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وَأَيِسْتُ مِمَّا عِنْدَ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wa-ayistu mimmā `inda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despair of what is with Thy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فَلَمْ يَبْقَ لِيْ اِلَّا رَجَاؤُكَ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 yabqa lī illā raja-uka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nothing remains for me but hope in Thee!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 قُدْرَتَكَ عَلٰى كَشْفِ مَا اَنَا فِيْهِ كَقُدْرَتِكَ عَلٰى مَا ابْتَلَيْتَنِيْ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 qudrataka `alā kashfi mā ana fīhi kaqudratika `alā mabtalaytanī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Thy power to remove that in which I dwell is like Thy power in that with which Thou hast afflicted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اِنَّ ذِكْرَ عَوَائِدِكَ يُوْنِسُنِيْ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 dhikra `awā-idika yūnisunī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surely the remembrance of Thy acts of kindliness comforts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وَالرَّجَاءُ فِيْ اِنْعَامِكَ وَفَضْلِكَ يُقَوِّيْنِيْ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rajā-u fī in`āmika wafaḍlika yuqawwīnī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hope in Thy showing favour and Thy bounty strengthens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لِأَنِّيْ لَمْ أَخْلُ مِنْ نِعْمَتِكَ مُنْذُ خَلَقْتَنِيْ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li-annī lam akhlu min ni`matika mundhu khalaqtanī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have not been without Thy favour ever since Thou created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اَنْتَ 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 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Thou, my Allah, 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مَفْزَعِيْ وَمَلْجَإِيَ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mafza`ī wamalja-ī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place of flight, my asylum,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وَالْحَافِظُ لِيْ وَالذَّآبُّ عَنِّيْ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walḥāfiẓu lī wadh dha-ābbu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protector, my defender,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اَلْمُتَحَنِّنُ عَلَيَّ الرَّحِيْمُ 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mutaḥanninu `alayyar raḥīmu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loving toward me, the compassionate,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اَلْمُتَكَفِّلُ بِرِزْقِيْ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mutakaffilu birizqī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guarantor of my provision.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قَضَآئِكَ كَانَ مَا حَلَّ 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qaḍā-ika kāna mā ḥalla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Thy decree lay what has settled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بِعِلْمِكَ مَا صِرْتُ اِلَيْهِ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bi`ilmika mā ṣir-tu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Thy knowledge that to which I have come home.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يَا وَلِيِّيْ وَ سَيِّدِيْ فِيْمَا قَدَّرْتَ وَ قَضَيْتَ عَلَيَّ وَحَتَمْتَ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yā waliyyī wa sayyidī fīmā qaddar-ta wa qaḍayta `alayya waḥatamt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my Patron and Master, place within that which Thou hast ordained, decreed, and made unavoidable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عَافِيَتِيْ وَ مَا فِيْهِ صَلَاحِيْ وَ خَلَاصِيْ مِمَّا اَنَا فِيْهِ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`āfiyatī wa mā fīhi ṣalāḥī wa khalāṣī mimmā ana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well-being and that wherein lies my soundness and my deliverance from that in which I am!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لَا اَرْجُوْ لِدَفْعِ ذٰلِكَ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lā ar-jū lidaf`i dhālika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hope for none to repel this other than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أَعْتَمِدُ فِيْهِ اِلَّا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a`tamidu fīhi illā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rely in it only upon Thee.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فَكُنْ يَا ذَا الْجَلَالِ وَالْإِكْرَامِ عِنْدَ اَحْسَنِ ظَنِّيْ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fakun yā dhal jalāli wal-ikrāmi `inda aḥsani ẓannī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Possessor of majesty and munificence, be with my best opinion of Thee![349]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ارْحَمْ ضَعْفِيْ وَقِلَّةَ حِيْلَتِيْ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 ḍa`fī waqillata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upon my frailty and the paucity of my stratagems,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اكْشِفْ كُرْبَتِيْ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wakshif kur-batī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my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اسْتَجِبْ دَعْوَتِيْ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wastajib da`watī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my supplication,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اَقِلْنِيْ عَثْرَتِيْ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aqilnī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ease me from my stumble,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امْنُنْ عَلَيَّ بِذٰلِكَ وَ عَلٰى كُلِّ دَاعٍ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`alayya bidhālika wa `alā kulli dā`in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 kindness to me in that and to everyone who supplicates Thee!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اَمَرْتَنِيْ يَا سَيِّدِيْ بِالدُّعَآءِ وَ تَكَفَّلْتَ بِالْاِجَابَةِ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amar-tanī yā sayyidī biddu`ā-i wa takaffalta bil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Thou hast commanded me to supplicate and undertaken to respond,[350]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وَوَعْدُكَ الْحَقُّ الَّذِيْ لَا خُلْفَ فِيْهِ وَلَا تَبْدِيْلَ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wawa`dukal ḥaqqul ladhī lā khulfa fīhi walā tabdīl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Thy promise is the truth in which there is no failing, nor any change.[351]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عَلٰى مُحَمَّدٍ نَبِيِّكَ وَ عَبْدِكَ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nabiyyika wa `abdik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Muhammad, Thy prophet and servant,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الطَّاهِرِيْنَ مِنْ اَهْلِ بَيْتِهِ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wa`alaṭ ṭāhirīna min ahli baytih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pure, the Folk of his House,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اَغِثْنِيْ فَإِنَّكَ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aghithnī fa-innak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me, surely Thou 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غِيَاثُ مَنْ لَا غِيَاثَ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ghiyāthu man lā ghiyātha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help of him who has no help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وَحِرْزُ مَنْ لَا حِرْزَ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waḥir-zu man lā ḥir-za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stronghold of him who has no stronghold,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اَنَا الْمُضْطَرُّ الَّذِيْ اَوْجَبْتَ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anal muḍṭarrul ladhī awjabt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the distressed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اِجَابَتَهُ وَكَشْفَ مَا بِهِ مِنَ السُّوْ 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ijābatahu wakashfa mā bihi minas sū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response to whom and the removal of evil from whom Thou hast made obligatory![352]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فَاَجِبْنِيْ وَاكْشِفْ هَمِّيْ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fa-ajibnī wakshif hammī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respond to me, remove my concern,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وَفَرِّجْ غَمِّيْ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wafarrij ghammī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relieve my gloom,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اَعِدْ حَالِيْ اِلٰى اَحْسَنِ مَا كَانَتْ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 ḥālī ilā aḥsani mā kānat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return my state to the best it has been,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تُشْمِتْ بِيْ عَدُوِّي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tushmit bī `aduwwī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not my enemy gloat over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تُجَازِنِيْ بِالْاِسْتِحْقَاقِ وَ لٰكِنْ بِرَحْمَتِكَ الَّتِيْ وَسِعَتْ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tujāzinī bil istiḥqāqi wa lākin biraḥmatikal latī wasi`at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repay me not according to what I deserve, but according to Thy mercy which embracest all things,[353]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الْجَلَالِ وَ الْاِكْرَامِ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 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Possessor of majesty and munificence!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Muhammad, hear,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اسْمَعْ وَ اَجِبْ يَا عَزِيْزُ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wasma` wa ajib yā `azīz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respond, O All-mighty!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تَفْجَعْ بِيْ حَمِيْمِيْ وَ صَدِيْقِيْ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tafja` bī ḥamīmī wa ṣadīqī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torment not my dear kinsman or friend through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 هَبْ لِيْ لَحْظَةً مِنْ لَحَظَاتِكَ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hab lī laḥẓatan min laḥaẓātik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 of Thy glances, give me one glance, and thereby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تَكْشِفُ عَنِّيْ مَا ابْتَلَيْتَنِيْ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takshifu `annī mabtalaytanī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from me that by which Thou hast afflicted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وَتُعِيدُنِيْ إِلَى أَحْسَنِ عَادَاتِكَ عِنْدِيْ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watu`īdunī ilā aḥsani `ādātika `indī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return me to the best of Thy customs with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