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57 -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يَامَنْ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عَلَّمَهُمْ عِلْمَ مَا كَانَ وَ عِلْمَ مَا بَقِيَ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`allamahum `ilma mā kāna wa `ilma mā baqiy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taught them the knowledge of what has been and what remains to be,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57 -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جَعَلَ أَفْئِدَةً مِنَ النَّاسِ تَهْوِيْ اِلَيْهِمْ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ja`ala af-idatan minan nāsi tahwī ilayhim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the hearts of the people incline toward them!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57 -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 الطَّاهِرِيْنَ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ālihiṭ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his Household, the pure,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57 -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افْعَلْ بِنَا مَا اَنْتَ أَهْلُهُ فِيْ الدِّيْنِ وَ الدُّنْيَا وَ 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waf`al binā mā anta ahluhu fid dīni wad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act toward us with that of which Thou art worthy in religion, in this world, and in the next world!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57 -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اِنَّكَ عَلَى كُلِّ شَيْءٍ قَدِيْرٌ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 art powerful over everything.[348]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57 -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57 -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57 -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يَامَنْ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yāman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O He who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57 -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خَصَّ مُحَمَّدًا وَ آلَهُ بِالْكَرَامَةِ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khaṣṣa muḥammadan wa ālahu bil karāmah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singled out Muhammad and his Household for honour,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57 -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حَبَاهُمْ بِالرِّسَالَةِ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ḥabāhum birrisālah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showed favour toward them with messengerhood,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57 -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خَصَّصْهُمْ بِالْوَسِيْلَةِ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khaṣṣaṣ-hum bil wasīlah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specified them for the mediation,[347] so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57 -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جَعَلَهُمْ وَرَثَةَ الْاَنْبِيَاءِ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ja`alahum warathatal anbiyā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appointed them the heirs to the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57 -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خَتَمَ بِهِمُ الْاَوْصِيَاءَ وَ الْاَئِمَّةَ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khatama bihimul awṣiyā-a wal a-immah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sealed with them the executors and the Imams,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57 -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