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55 -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سُبْحَانَكَ اللّٰهُمَّ وَحَنَانَيْكَ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سُبِّحْتَ فِيْ الْمَلَاِ الْأَعْلٰى، تَسْمَعُ وَتَرٰى مَا تَحْتَ الثَّرٰى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subbiḥta fil malail a`lā, tasma`u watarā mā taḥtath tharā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Thee! Thou art glorified in the highest![343] Thou hearest and seest what is under the soil![344]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55 -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اَنْتَ شَاهِدُ كُلِّ نَجْوٰى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anta shāhidu kulli najwā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Thee! Thou art witness over every whispered conversation![345]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55 -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مَوْضِعُ كُلِّ شَكْوٰى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mawḍi`u kulli shakwā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Thee, the place where every complaint is put down!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55 -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حَاضِرُ كُلِّ مَلَاٍ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ḥāḍiru kulli mala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Thee, present in every assembly!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55 -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عَظِيْمُ الرَّجَاءِ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`aẓīmur rajā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Thee, object of great hopes!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55 -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تَرٰى مَا فِيْ قَعْرِ الْمَاءِ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tarā mā fī qa`ril 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Thee! Thou seest what is at the lowest depth of the water!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55 -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تَسْمَعُ أَنْفَاسَ الْحِيْتَانِ فِيْ قُعُوْرِ الْبِحَارِ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tasma`u anfāsal ḥītāni fī qu`ūril biḥār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Thee! Thou hearest the breaths of the fish in the lowest depths of the oceans!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55 -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تَعْلَمُ وَزْنَ السَّمَوَاتِ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ta`lamu waznas samawāt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Thee! Thou knowest the weight of the heavens!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55 -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تَعْلَمُ وَزْنَ الْاَرَضِيْنَ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ta`lamu waznal araḍīn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Thee! Thou knowest the weight of the earths!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55 -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تَعْلَمُ وَزْنَ الشَّمْسِ وَ الْقَمَرِ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ta`lamu waznash shamsi wal qamar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Thee! Thou knowest the weight of the sun and the moon!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55 -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55 -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تَعْلَمُ وَزْنَ الظُّلْمَةِ وَالنُّوْرِ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ta`lamu waznaẓ ẓulmati wan nūr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Thee! Thou knowest the weight of the darkness and the light!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55 -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تَعْلَمُ وَزْنَ الْفَيْءِ وَالْهَوَاءِ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ta`lamu waznal fay-i walhawā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Thee! Thou knowest the weight of the shadow and the air!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55 -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تَعْلَمُ وَزْنَ الرِّيْحِ كَمْ هِيَ مِنْ مِثْقَالِ ذَرَّةٍ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ta`lamu waznar rīḥi kam hiya min mithqāli dharrah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Thee! Thou knowest the weight of the wind, how many times it is greater than the weight of a dust mote!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55 -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قُدُّوْسٌ قُدُّوْسٌ قُدُّوْسٌ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quddūsun quddūsun quddūs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Thee, All-holy, All-holy, All-holy!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55 -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عَجَبًا مَنْ عَرَفَكَ كَيْفَ لَا يَخَافُكَ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`ajaban man `arafaka kayfa lā yakhāfuk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Thee! I wonder how any who knows Thee could fear Thee not!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55 -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اللّٰهُمَّ وَبِحَمْدِكَ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subḥānakallāhumma wabiḥamdik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Thee, O Allah, and Thine is the praise!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55 -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اللَّهُ الْعَلِيُّ الْعَظِيْمُ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subḥānakallāhul `aliyyul `aẓīm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Allah, the All-high, the All-Mighty!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55 -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55 -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اللّٰهُمَّ وَحَنَانَيْكَ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subḥānakallāhumma waḥanānayk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Thee, O Allah, and I beg Thy loving care!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55 -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اللّٰهُمَّ وَتَعَالَيْتَ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subḥānakallāhumma wata`ālayt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Thee, O Allah, and high art Thou exalted!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55 -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اللّٰهُمَّ وَ الْعِزُّ اِزَارُكَ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subḥānakallāhumma wal `izzu izāruk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Thee, O Allah, and might is Thy loincloth![342]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55 -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اللّٰهُمَّ وَالْعَظَمَةُ رِدَاؤُكَ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subḥānakallāhumma wal`aẓamatu rida-uk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Thee, O Allah, and mightiness is Thy cloak!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55 -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اللّٰهُمَّ وَالْكِبْرِيَاءُ سُلْطَانُكَ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subḥānakallāhumma walkibriyā-u sulṭānuk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Thee, O Allah, and magnificence is Thy authority!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55 -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مِنْ عَظِيْمِ مَا أَعْظَمَكَ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min `aẓīmi mā a`ẓamak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Thee, All-Mighty! How mighty Thou art!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55 -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