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54 -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يَا فَارِجَ الْهَمِّ وَكَاشِفَ الْغَمِّ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يَكُنْ لَهُ كُفُوًا أَحَدٌ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yakun lahu kufuwan aḥad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equal to Him is not any one!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اِعْصِمْنِيْ وَطَهِّرْنِي، وَاذْهَبْ بِبَلِيَّتِي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i`ṣimnī waṭahhir-nī, wadh-hab bibaliyyatī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Preserve me, purify me, and take away my affliction!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 recite 2:255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 لَآ إِلَـٰهَ إِلَّا هُوَ الْحَيُّ الْقَيُّومُ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 lā ilāha illā huwal ḥayyul qayyūm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 is He besides Whom there is no god, the Everliving, the Self-subsisting by Whom all subsist;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تَأْخُذُهُۥ سِنَةٌ وَلَا نَوْمٌ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ta-khudhuhu sinatun walā nawm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slumber does not overtake Him nor sleep;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لَهُۥ مَا فِيْ السَّمَـٰوَٰتِ وَمَا فِيْ الْأَرْضِ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lahu mā fis samāwāti wamā fil 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whatever is in the heavens and whatever is in the earth is His;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مَن ذَا الَّذِيْ يَشْفَعُ عِندَهُۥٓ إِلَّا بِإِذْنِهِ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man dhal ladhī yashfa`u `indahuā illā bi-idhnih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is he that can intercede with Him but by His permission?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يَعْلَمُ مَا بَيْنَ أَيْدِيهِمْ وَمَا خَلْفَهُمْ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ya`lamu mā bayna aydīhim wamā khalfahum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knows what is before them and what is behind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يُحِيطُونَ بِشَيْءٍ مِّنْ عِلْمِهِ إِلَّا بِمَا شَآءَ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yuḥīṭūna bishay-im min `ilmihī illā bimā shā-a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they cannot comprehend anything out of His knowledge except what He pleases,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وَسِعَ كُرْسِيُّهُ السَّمَـٰوَٰتِ وَالْأَرْضَ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wasi`a kur-siyyuhus samāwāti wal-ar-ḍ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knowledge extends over the heavens and the earth,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يَـُٔودُهُۥ حِفْظُهُمَا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ya-ūduhu ḥifẓuhumā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preservation of them both tires Him not,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وَهُوَ الْعَلِيُّ الْعَظِيمُ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wahuwal `aliyyul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is the Most High, the Great.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 recite Sura an-Nas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قُلْ أَعُوذُ بِرَبِّ النَّاسِ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qul a`ūdhu birabbin nās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Say: I seek refuge in the Lord of men,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مَلِكِ النَّاسِ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malikin nās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King of men,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إِلَـٰهِ النَّاسِ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ilāhin nās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god of men,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شَرِّ الْوَسْوَاسِ الْخَنَّاسِ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sharril waswāsil khannās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evil of the whisperings of the slinking (Shaitan],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يُوَسْوِسُ فِيْ صُدُورِ النَّاسِ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yuwaswisu fī ṣudūrin nās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whispers into the hearts of men,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الْجِنَّةِ وَالنَّاسِ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minal jinnati wan nās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among the jinn and the men.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 recite Sura al-Falaq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قُلْ أَعُوذُ بِرَبِّ الْفَلَقِ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qul a`ūdhu birabbil falaq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Say: I seek refuge in the Lord of the dawn,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شَرِّ مَا خَلَقَ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sharri mā khalaq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evil of what He has created,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شَرِّ غَاسِقٍ إِذَا وَقَبَ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sharri ghāsiqin idhā waqab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from the evil of the utterly dark night when it comes,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شَرِّ النَّفَّاثَاتِ فِيْ الْعُقَدِ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sharrin naffāthāti fil `uqad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from the evil of those who blow on knots,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شَرِّ حَاسِدٍ إِذَا حَسَدَ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sharri ḥāsidin idhā ḥasad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from the evil of the envious when he envies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 recite Sura al-Ikhlas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فَارِجَ الْهَمِّ وَكَاشِفَ الْغَمِّ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fārijal hammi wakāshifal ghamm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Reliever of worry! O Remover of grief!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قُلْ هُوَ اللَّهُ أَحَدٌ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qul huwallāhu aḥad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Say: He, Allah, is One.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 الصَّمَدُ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allāhuṣ ṣamad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 is He on Whom all depend.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لَمْ يَلِدْ وَلَمْ يُولَدْ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lam yalid walam yūlad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begets not, nor is He begotten.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يَكُنْ لَهُ كُفُوًا أَحَدٌ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yakun lahu kufuwan aḥad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none is like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 say: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إِنِّيْ أَسْأَلُكَ سُؤَالَ مَنِ اشْتَدَّتْ فَاقَتُهُ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as-aluka su-āla manishtaddat fāqatuh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 ask You with the asking of him whose neediness is intense,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وَضَعُفَتْ قُوَّتُهُ، وَكَثُرَتْ ذُنُوبُهُ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waḍa`ufat quwwatuh, wakathurat dhunūbuh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strength is frail, whose sins are many,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سُؤَالَ مَنْ لَا يَجِدُ لِفَاقَتِهِ مُغِيثًا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su-āla man lā yajidu lifāqatihi mughīthā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asking of one who finds no helper in his neediness,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لِضَعْفِهِ مُقَوِّيًا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liḍa`fihi muqawwiyā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strengthener in his frailty,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لِذَنْبِهِ غَافِرًا غَيْرَكَ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lidhanbihi ghāfiran ghayrak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forgiver of his sin other than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رَحْمَانَ الدُّنْيَا وَ الْآخِرَةِ وَ رَحِيمَهُمَا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raḥmānad dunyā wal-ākhirati wa raḥīmahumā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Merciful in this world and the next and Compassionate in both!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ذَا الْجَلَالِ وَالْإِكْرَامِ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dhal jalāli wal-ikrām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Possessor of majesty and munificence!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أَسْأَلُكَ عَمَلًا تُحِبُّ بِهِ مَنْ عَمِلَ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as-aluka `amalan tuḥibbu bihi man `amila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ask of You a work through which You wilt love him who works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وَيَقِينًا تَنْفَعُ بِهِ مَنِ اسْتَيْقَنَ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wayaqīnan tanfa`u bihi manistayqana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certainty by which You wilt profit him who is certain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حَقَّ الْيَقِينِ فِيْ نَفَاذِ أَمْرِكَ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ḥaqqal yaqīni fī nafādhi amrik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the truth of certainty concerning the execution of Your command!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the Household of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وَاقْبِضْ عَلَى الصِّدْقِ 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waqbiḍ `alaṣ ṣidqi 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take my soul while it is firm in sincerity,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وَاقْطَعْ مِنَ الدُّنْيَا حَاجَتِي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waqṭa` minad dunyā ḥājatī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cut off my need for this world,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فِيمَا عِنْدَكَ رَغْبَتِي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fīmā `indaka raghbatī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my desire for what is with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شَوْقًا إِلَى لِقَائِكَ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shawqan ilā liqā-ik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become a yearning to meet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وَهَبْ لِيْ صِدْقَ التَّوَكُّلِ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wahab lī ṣidqat tawakkuli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give me true confidence in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the Household of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أَسْأَلُكَ مِنْ خَيْرِ كِتَابٍ قَدْ خَلَا وَأَعُوذُ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as-aluka min khayri kitābin qad khalā wa-a`ūdhu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ask of You the good of the writ that has been made and I seek refuge with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شَرِّ كِتَابٍ قَدْ خَلَا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sharri kitābin qad khalā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evil of the writ that has been made.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أَسْأَلُكَ خَوْفَ الْعَابِدِيْنَ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as-aluka khawfal `ābidīna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ask of You the fear of The worshipers,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وَعِبَادَةَ الْخَاشِعِينَ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wa`ibādatal khāshi`īna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worship of those humbly fearful of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وَيَقِينَ الْمُتَوَكِّلِينَ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wayaqīnal mutawakkilīna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certainty of those who have confidence in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وَتَوَكُّلَ الْمُؤْمِنِيْنَ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watawakkulal mu-minīna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confidence of those who have faith in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اجْعَلْ رَغْبَتِيْ فِيْ مَسْأَلَتِي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allāhummaj`al raghbatī fī mas-alatī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make my desire in my asking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مِثْلَ رَغْبَةِ أَوْلِيَائِكَ فِيْ مَسَائِلِهِمْ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mithla raghbati awliyā-ika fī masā-ilihim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like the desire of Your friends in their asking,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وَرَهْبَتِيْ مِثْلَ رَهْبَةِ أَوْلِيَائِكَ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warahbatī mithla rahbati awliyā-ik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fear like the fear of Your friends!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وَاسْتَعْمِلْنِيْ فِيْ مَرْضَاتِكَ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wasta`milnī fī mar-ḍātik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Employ me in Your good pleasure through works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وَافْرُجْ هَمِّي، وَاكْشِفْ غَمِّي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wafruj hammī, wakshif ghammī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relieve my worry, and remove my grief!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عَمَلًا لَا أَتْرُكُ مَعَهُ شَيْئًا مِنْ دِينِكَ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`amalan lā atruku ma`ahu shay-an min dīnik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which I will not leave aside anything of Your religion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مَخَافَةَ أَحَدٍ مِنْ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makhāfata aḥadin min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fearing any of Your creatures!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هَذِهِ حَاجَتِيْ فَأَعْظِمْ فِيهَا رَغْبَتِي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hadhihi ḥājatī fa-a`ẓim fīhā raghbatī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God, this is my need, so make my desire for it great,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وَأَظْهِرْ فِيهَا عُذْرِي، وَلَقِّنِّيْ فِيهَا حُجَّتِي، وَعَافِ فِيهَا جَسَدِي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wa-aẓhir fīhā `udhrī, walaqqinnī fīhā ḥujjatī, wa`āfi fīhā jasadī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within it make manifest my excuse, through it instil me with my argument, and by means of it make well my body!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مَنْ أَصْبَحَ لَهُ ثِقَةٌ أَوْ رَجَاءٌ غَيْرُكَ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man aṣbaḥa lahu thiqatun aw rajā-un ghayruk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some rise in the morning having trust or hope in other than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فَقَدْ أَصْبَحْتُ وَأَنْتَ ثِقَتِي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faqad aṣbaḥtu wa-anta thiqatī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rise in the morning, and You art my trust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وَرَجَائِيْ فِيْ الْأُمُورِ كُلِّهَا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warajā-ī fil umūri kullihā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hope in all affairs,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فَاقْضِ لِيْ بِخَيْرِهَا عَاقِبَةً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faqḍi lī bikhayrihā `āqibah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decree for me those which are best in outcome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وَنَجِّنِيْ مِنْ مُضِلَّاتِ الْفِتَنِ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wanajjinī min muḍillātil fitan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deliver me from misguiding trials,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بِرَحْمَتِكَ 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biraḥmatika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the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وَاحِدُ يَا أَحَدُ يَا صَمَدُ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wāḥidu yā aḥadu yā ṣamad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One, O Unique, O Eternal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وَصَلَّى اللَّهُ عَلَى سَيِّدِنَا مُحَمَّدٍ رَسُولِ اللَّهِ الْمُصْطَفَى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waṣallallāhu `alā sayyidinā muḥammadin rasūlillāhil muṣṭafā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God bless our chief, Muhammad the Messenger of God, the chosen,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آلِهِ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wa`alā-ālihiṭ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his Household, the pure!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لَمْ يَلِدْ وَلَمْ يُولَدْ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lam yalid walam yūlad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has not begotten, nor has been begotten,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54 -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