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53 -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رَبِّ أَفْحَمَتْنِيْ ذُنُوبِي، وَانْقَطَعَتْ مَقَالَتِي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أَيَّ جُرْأَةٍ اجْتَرَأْتُ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ayya jur-atinijtara-tu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You! What insolence I have insolently shown toward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وَأَيَّ تَغْرِيرٍ غَرَّرْتُ بِنَفْسِي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wa-ayya taghrīrin gharrar-tu binafsī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What delusion with which I have deluded myself!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مَوْلَايَ إِرْحَمْ كَبْوَتِيْ لِحُرِّ وَجْهِي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ir-ḥam kabwatī liḥurri wajhī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Master, have mercy on my falling flat on my face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وَزَلَّةَ قَدَمِي، وَعُدْ بِحِلْمِكَ عَلَى جَهْلِي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wazallata qadamī, wa`ud biḥilmika `alā jahlī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slipping of my foot, grant me my ignorance through Your clemency,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وَبِإِحْسَانِكَ عَلَى إِسَاءَتِي، فَأَنَا الْمُقِرُّ بِذَنْبِي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wabi-iḥsānika `alā isā-atī, fa-anal muqirru bidhanbī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evildoing through Your beneficence, for I admit my sin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اَلْمُعْتَرِفُ بِخَطِيئَتِي، وَهٰذِهِ يَدِيْ وَنَاصِيَتِي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mu`tarifu bikhaṭī-atī, wahādhihi yadī wanāṣiyatī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confess my offense: Here are my hand and my forelock!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أَسْتَكِينُ بِالْقَوَدِ مِنْ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astakīnu bil qawadi min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resigned to retaliation against my soul!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اِرْحَمْ شَيْبَتِي، وَنَفَادَ أَيَّامِي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ir-ḥam shaybatī, wanafāda ayyāmī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Have mercy on my white hair, the depletion of my days,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وَاقْتِرَابَ أَجَلِي، وَضَعْفِي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waqtirāba ajalī, waḍa`fī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nearing of my term, my frailty,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وَمَسْكَنَتِي، وَقِلَّةَ حِيْلَتِي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wamaskanatī, waqillata ḥīlatī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misery, and the paucity of my stratagems!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مَوْلَايَ وَارْحَمْنِيْ إِذَا انْقَطَعَ مِنَ الدُّنْيَا أَثَرِي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war-ḥamnī idhanqaṭa`a minad dunyā atharī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Master, and have mercy upon me when my trace is cut off from this world,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وَامَّحَى مِنَ الْمَخْلُوقِينَ ذِكْرِي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wammaḥā minal makhlūqīna dhikrī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mention is effaced among the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وَكُنْتُ مِنَ الْمَنْسِيِّينَ كَمَنْ قَدْ نُسِيَ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wakuntu minal mansiyyīna kaman qad nusiy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join the forgotten, like the forgotten ones!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مَوْلَايَ وَارْحَمْنِيْ عِنْدَ تَغَيُّرِ صُورَتِي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war-ḥamnī `inda taghayyuri ṣūratī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Master, and have mercy upon me at the change of my form and state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وَحَالِيْ إِذَا بَلِيَ جِسْمِي، وَتَفَرَّقَتْ أَعْضَائِي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waḥālī idhā baliya jismī, watafarraqat a`ḍā-ī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when my body decays, my limbs are scattered,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وَتَقَطَّعَتْ أَوْصَالِي، يَا غَفْلَتِيْ عَمَّا يُرَادُ 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wataqaṭṭa`at awṣālī, yā ghaflatī `ammā yurādu 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joints are dismembered! O my heedlessness toward what was wanted from me!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مَوْلَايَ وَارْحَمْنِيْ فِيْ حَشْرِيْ وَنَشْرِي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mawlāya war-ḥamnī fī ḥashrī wanashrī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Master, have mercy upon me at my mustering and uprising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فِيْ ذٰلِكَ الْيَوْمِ مَعَ أَوْلِيَائِكَ مَوْقِفِي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fī dhālikal yawmi ma`a awliyā-ika mawqifī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 that day, appoint my standing place with Your friends,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أَحِبَّائِكَ مَصْدَرِي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aḥibbā-ika maṣdarī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place of emergence with Your beloveds,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جِوَارِكَ مَسْكَنِي، يَا رَبَّ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jiwārika maskanī, yā rabbal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my dwelling in Your neighbourhood! O Lord of the worlds!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رَبِّ أَفْحَمَتْنِيْ ذُنُوبِي، وَانْقَطَعَتْ مَقَالَتِي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rabbi afḥamatnī dhunūbī, wanqaṭa`at maqālatī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Lord, my sins have silenced me, and my words have been cut off.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حُجَّةَ لِي، فَأَنَا الْأَسِيرُ بِبَلِيَّتِي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falā ḥujjata lī, fa-anal asīru bibaliyyatī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no argument, for I am the prisoner of my own affliction,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اَلْمُرْتَهَنُ بِعَمَلِي، الْمُتَرَدِّدُ فِيْ خَطِيئَتِي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mur-tahanu bi`amalī,al mutaraddidu fī khaṭī-atī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hostage to my works, the frequenter of my own offense,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اَلْمُتَحَيِّرُ عَنْ قَصْدِي، الْمُنْقَطَعُ بِي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mutaḥayyiru `an qaṣdī,al munqaṭa`u 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confused in my intended way, the thwarted.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أَوْقَفْتُ نَفْسِيْ مَوْقِفَ الْأَذِلَّاءِ الْمُذْنِبِينَ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awqaftu nafsī mawqifal adhillā-il mudhnibīn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brought myself to a halt in the halting place of the abased sinners,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مَوْقِفَ الْأَشْقِيَاءِ الْمُتَجَرِّينَ عَلَيْكَ، الْمُسْتَخِفِّينَ بِوَعْدِكَ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mawqifal ashqiyā-il mutajarrīna `alayk,al mustakhiffīna biwa`dik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halting place of the wretched and insolent, those who think lightly of Your promise.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53 -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