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  <p:sldId id="299" r:id="rId50"/>
    <p:sldId id="300" r:id="rId51"/>
    <p:sldId id="301" r:id="rId52"/>
    <p:sldId id="302" r:id="rId53"/>
    <p:sldId id="303" r:id="rId54"/>
    <p:sldId id="304" r:id="rId55"/>
    <p:sldId id="305" r:id="rId56"/>
    <p:sldId id="306" r:id="rId57"/>
    <p:sldId id="307" r:id="rId58"/>
    <p:sldId id="308" r:id="rId59"/>
    <p:sldId id="309" r:id="rId60"/>
    <p:sldId id="310" r:id="rId61"/>
    <p:sldId id="311" r:id="rId6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Relationship Id="rId45" Type="http://schemas.openxmlformats.org/officeDocument/2006/relationships/slide" Target="slides/slide39.xml"/><Relationship Id="rId46" Type="http://schemas.openxmlformats.org/officeDocument/2006/relationships/slide" Target="slides/slide40.xml"/><Relationship Id="rId47" Type="http://schemas.openxmlformats.org/officeDocument/2006/relationships/slide" Target="slides/slide41.xml"/><Relationship Id="rId48" Type="http://schemas.openxmlformats.org/officeDocument/2006/relationships/slide" Target="slides/slide42.xml"/><Relationship Id="rId49" Type="http://schemas.openxmlformats.org/officeDocument/2006/relationships/slide" Target="slides/slide43.xml"/><Relationship Id="rId50" Type="http://schemas.openxmlformats.org/officeDocument/2006/relationships/slide" Target="slides/slide44.xml"/><Relationship Id="rId51" Type="http://schemas.openxmlformats.org/officeDocument/2006/relationships/slide" Target="slides/slide45.xml"/><Relationship Id="rId52" Type="http://schemas.openxmlformats.org/officeDocument/2006/relationships/slide" Target="slides/slide46.xml"/><Relationship Id="rId53" Type="http://schemas.openxmlformats.org/officeDocument/2006/relationships/slide" Target="slides/slide47.xml"/><Relationship Id="rId54" Type="http://schemas.openxmlformats.org/officeDocument/2006/relationships/slide" Target="slides/slide48.xml"/><Relationship Id="rId55" Type="http://schemas.openxmlformats.org/officeDocument/2006/relationships/slide" Target="slides/slide49.xml"/><Relationship Id="rId56" Type="http://schemas.openxmlformats.org/officeDocument/2006/relationships/slide" Target="slides/slide50.xml"/><Relationship Id="rId57" Type="http://schemas.openxmlformats.org/officeDocument/2006/relationships/slide" Target="slides/slide51.xml"/><Relationship Id="rId58" Type="http://schemas.openxmlformats.org/officeDocument/2006/relationships/slide" Target="slides/slide52.xml"/><Relationship Id="rId59" Type="http://schemas.openxmlformats.org/officeDocument/2006/relationships/slide" Target="slides/slide53.xml"/><Relationship Id="rId60" Type="http://schemas.openxmlformats.org/officeDocument/2006/relationships/slide" Target="slides/slide54.xml"/><Relationship Id="rId61" Type="http://schemas.openxmlformats.org/officeDocument/2006/relationships/slide" Target="slides/slide55.xml"/><Relationship Id="rId62" Type="http://schemas.openxmlformats.org/officeDocument/2006/relationships/slide" Target="slides/slide56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52 - Sahifat Sajjadiyyah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يَا اَللَّهُ الَّذِيْ لَا يَخْفَى عَلَيْهِ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أَوْ كَيْفَ يَنْجُوْ مِنْكَ مَنْ لَا مَذْهَبَ لَهُ فِيْ غَيْرِ مُلْكِكَ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aw kayfa yanjū minka man lā madh-haba lahu fī ghayri mulkik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How should one who has no road except in Your kingdom escape from You?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52 - Sahifat Sajjadiyyah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أَخْشَى خَلْقِكَ لَكَ أَعْلَمُهُمْ بِكَ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 akhshā khalqika laka a`lamuhum bik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You! He among Your creatures who fears You most knows You best,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52 - Sahifat Sajjadiyyah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أَخْضَعُهُمْ لَكَ أَعْمَلُهُمْ بِطَاعَتِكَ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akhḍa`uhum laka a`maluhum biṭā`atik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among them most bent in humility is most active in obeying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52 - Sahifat Sajjadiyyah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أَهْوَنُهُمْ عَلَيْكَ مَنْ أَنْتَ تَرْزُقُهُ وَ هُوَ يَعْبُدُ غَيْرَكَ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ahwanuhum `alayka man anta tar-zuquhu wa huwa ya`budu ghayrak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he among them whom You providest while he worships another is most contemptible before You!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52 - Sahifat Sajjadiyyah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لَا يَنْقُصُ سُلْطَانَكَ مَنْ أَشْرَكَ بِكَ، وَ كَذَّبَ رُسُلَكَ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 lā yanquṣu sulṭānaka man ashraka bik, wa kadhhaba rusulak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You! He who associates others with You and denies Your messengers diminishes not Your authority.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52 - Sahifat Sajjadiyyah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لَيْسَ يَسْتَطِيعُ مَنْ كَرِهَ قَضَاءَكَ أَنْ يَرُدَّ أَمْرَكَ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laysa yastaṭī`u man kariha qaḍā-aka an yarudda amrak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who dislikes Your decree cannot reject Your command.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52 - Sahifat Sajjadiyyah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يَمْتَنِعُ مِنْكَ مَنْ كَذَّبَ بِقُدْرَتِكَ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yamtani`u minka man kadhhaba biqudratik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who denies Your power keeps himself not away from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52 - Sahifat Sajjadiyyah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يَفُوتُكَ مَنْ عَبَدَ غَيْرَكَ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yafūtuka man `abada ghayrak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who worships other than You escapes You not.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52 - Sahifat Sajjadiyyah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يُعَمَّرُ فِيْ الدُّنْيَا مَنْ كَرِهَ لِقَاءَكَ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yu`ammaru fid dunyā man kariha liqā-ak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who dislikes meeting You will not be given endless life in this world.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52 - Sahifat Sajjadiyyah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مَا أَعْظَمَ شَأْنَكَ، وَ أَقْهَرَ سُلْطَانَكَ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 mā a`ẓama sha-nak, wa aqhara sulṭānak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You! How mighty is Your station, overpowering Your authority,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52 - Sahifat Sajjadiyyah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52 - Sahifat Sajjadiyyah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أَشَدَّ قُوَّتَكَ، وَ أَنْفَذَ أَمْرَكَ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ashadda quwwatak, wa anfadha amrak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intense Your strength, penetrating Your command!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52 - Sahifat Sajjadiyyah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قَضَيْتَ عَلَى جَمِيْعِ خَلْقِكَ الْمَوْتَ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 qaḍayta `alā jamī`i khalqikal mawt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You! You hast decreed death for all Your creatures,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52 - Sahifat Sajjadiyyah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مَنْ وَحَّدَكَ وَ مَنْ كَفَرَ بِكَ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man waḥḥadaka wa man kafara bik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both him who professes Your Unity and him who disbelieves in You;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52 - Sahifat Sajjadiyyah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كُلٌّ ذَائِقُ الْمَوْتِ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kullun dhā-iqul mawt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each one will taste death,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52 - Sahifat Sajjadiyyah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كُلٌّ صَائِرٌ إِلَيْكَ، فَتَبَارَكْتَ وَ تَعَالَيْتَ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kullun ṣā-irun ilayk, fatabārakta wa ta`ālayt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each one will come home to You. Blessed art You and high exalted!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52 - Sahifat Sajjadiyyah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لَا إِلَهَ إِلَّا أَنْتَ وَحْدَكَ لَا شَرِيكَ لَكَ، آمَنْتُ بِكَ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lā ilaha illā anta waḥdaka lā sharīka lak, āmantu bik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There is no god but Thou, You alone, who hast no associate. I have faith in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52 - Sahifat Sajjadiyyah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صَدَّقْتُ رُسُلَكَ وَ قَبِلْتُ كِتَابَكَ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ṣaddaqtu rusulaka wa qabiltu kitābak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attest to Your messengers, I accept Your Book,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52 - Sahifat Sajjadiyyah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كَفَرْتُ بِكُلِّ مَعْبُودٍ غَيْرِكَ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kafar-tu bikulli ma`būdin ghayrik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disbelieve in every object of worship other than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52 - Sahifat Sajjadiyyah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بَرِئْتُ مِمَّنْ عَبَدَ سِوَاكَ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bari-tu mimman `abada siwāk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am quit of anyone who worships another!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52 - Sahifat Sajjadiyyah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إِنِّيْ أُصْبِحُ وَ أُمْسِيْ مُسْتَقِلًّا لِعَمَلِي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innī uṣbiḥu wa umsī mustaqillan li`amalī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I rise in the morning and enter the evening making little of my good works,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52 - Sahifat Sajjadiyyah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اللَّـهِ الرَّحْمَـٰنِ الرَّحِيمِ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bismillāhir raḥmānir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Allāh,the All-beneficent, the All-merciful.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52 - Sahifat Sajjadiyyah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مُعْتَرِفًا بِذَنْبِيْ، مُقِرًّا بِخَطَايَايَ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mu`tarifan bidhanbī, muqirran bikhaṭāyāy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confessing my sins, admitting my offenses;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52 - Sahifat Sajjadiyyah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أَنَا بِإِسْرَاْفِيْ عَلَى نَفْسِيْ ذَلِيلٌ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anā bi-israfī `alā nafsī dhalīl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am abased because of my prodigality against myself.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52 - Sahifat Sajjadiyyah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عَمَلِيْ أَهْلَكَنِيْ، وَ هَوَايَ أَرْدَانِي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`amalī ahlakanī, wa hawāya ar-dānī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works have destroyed me, my caprice has ruined 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52 - Sahifat Sajjadiyyah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شَهَوَاتِيْ حَرَمَتْنِي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shahawātī ḥaramatnī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passions have deprived me.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52 - Sahifat Sajjadiyyah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فَأَسْأَلُكَ يَا مَوْلَايَ سُؤَالَ مَنْ نَفْسُهُ لَاهِيَةٌ لِطُولِ أَمَلِهِ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fa-as-aluka yā mawlāya su-āla man nafsuhu lāhiyatun liṭūli amalih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I ask You, my Master, the asking of him whose soul is diverted by his drawn out expectations,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52 - Sahifat Sajjadiyyah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بَدَنُهُ غَافِلٌ لِسُكُونِ عُرُوقِهِ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badanuhu ghāfilun lisukūni `urūqih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whose body is heedless because of the stillness of his veins,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52 - Sahifat Sajjadiyyah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قَلْبُهُ مَفْتُونٌ بِكَثْرَةِ النِّعَمِ عَلَيْهِ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qalbuhu maftūnun bikathratin ni`ami `alayh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whose heart is entranced by the multitude of favours done for him,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52 - Sahifat Sajjadiyyah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فِكْرُهُ قَلِيلٌ لِمَا هُوَ صَائِرٌ إِلَيْهِ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fikruhu qalīlun limā huwa ṣā-irun ilayh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whose reflection is little concerning that to which he is coming home;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52 - Sahifat Sajjadiyyah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سُؤَالَ مَنْ قَدْ غَلَبَ عَلَيْهِ الْأَمَلُ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su-āla man qad ghalaba `alayhil amal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asking of him whom false expectation has overcome,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52 - Sahifat Sajjadiyyah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فَتَنَهُ الْهَوَى، وَ اسْتَمْكَنَتْ مِنْهُ الدُّنْيَا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fatanahul hawā, wastamkanat minhud dunyā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caprice has entranced, and this world has mastered,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52 - Sahifat Sajjadiyyah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اَللَّهُ الَّذِيْ لَا يَخْفَى عَلَيْهِ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allāhul ladhī lā yakhfā `alayh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from whom nothing is concealed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52 - Sahifat Sajjadiyyah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أَظَلَّهُ الْأَجَلُ، سُؤَالَ مَنِ اسْتَكْثَرَ ذُنُوبَهُ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aẓallahul ajal, su-āla manistakthara dhunūbah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over whom death has cast its shadow; the asking of him who makes much of his sins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52 - Sahifat Sajjadiyyah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اعْتَرَفَ بِخَطِيئَتِهِ، سُؤَالَ مَنْ لَا رَبَّ لَهُ غَيْرُكَ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wa`tarafa bikhaṭī-atih, su-āla man lā rabba lahu ghayruk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confesses his offense; the asking of him who has no Lord but Thou,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52 - Sahifat Sajjadiyyah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وَلِيَّ لَهُ دُونَكَ، وَ لَا مُنْقِذَ لَهُ مِنْكَ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waliyya lahu dūnak, wa lā munqidha lahu mink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 friend besides You, no one to deliver him from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52 - Sahifat Sajjadiyyah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مَلْجَأَ لَهُ مِنْكَ إِلَّا إِلَيْكَ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malja-a lahu minka illā ilayk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no asylum from You except in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52 - Sahifat Sajjadiyyah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إِلَهِيْ أَسْأَلُكَ بِحَقِّكَ الْوَاجِبِ عَلَى جَمِيْعِ خَلْقِكَ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ilahī as-aluka biḥaqqikal wājibi `alā jamī`i khalqik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God, I ask You by Your right incumbent upon all Your creatures,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52 - Sahifat Sajjadiyyah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بِاسْمِكَ الْعَظِيمِ الَّذِيْ أَمَرْتَ رَسُولَكَ أَنْ يُسَبِّحَكَ بِهِ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bismikal `aẓīmil ladhī amar-ta rasūlaka an yusabbiḥaka bih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by Your mighty name with which You commanded Your messenger to glorify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52 - Sahifat Sajjadiyyah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بِجَلَالِ وَجْهِكَ الْكَرِيمِ الَّذِيْ لَا يَبْلَى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bijalāli wajhikal karīmil ladhī lā yablā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by the majesty of Your generous face, which ages not,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52 - Sahifat Sajjadiyyah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يَتَغَيَّرُ، وَ لَا يَحُولُ وَ لَا يَفْنَى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yataghayyar, wa lā yaḥūlu wa lā yafnā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nor changes, nor alters, nor passes away,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52 - Sahifat Sajjadiyyah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أَنْ تُصَلِّيَ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an tuṣalliya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that You blessest Muhammad and the Household of Muhammad,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52 - Sahifat Sajjadiyyah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أَنْ تُغْنِيَنِيْ عَنْ كُلِّ شَيْءٍ بِعِبَادَتِكَ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an tughniyanī `an kulli shay-in bi`ibādatik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that You freest me from need for all things through worshipping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52 - Sahifat Sajjadiyyah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شَيْءٌ فِيْ الْأَرْضِ وَ لَا فِيْ السَّمَاءِ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shay-un fil ar-ḍi wa lā fis samā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earth or heaven!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52 - Sahifat Sajjadiyyah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أَنْ تُسَلِّيَ نَفْسِيْ عَنِ الدُّنْيَا بِمَخَافَتِكَ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an tusalliya nafsī `anid dunyā bimakhāfatik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that You distractest my soul from this world through fear of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52 - Sahifat Sajjadiyyah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أَنْ تُثْنِيَنِيْ بِالْكَثِيرِ مِنْ كَرَامَتِكَ بِرَحْمَتِكَ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an tuthniyanī bil kathīri min karāmatika biraḥmatik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that You turnest me back toward Your abundant generosity through Your mercy!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52 - Sahifat Sajjadiyyah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فَإِلَيْكَ أَفِرُّ، و مِنْكَ أَخَافُ، وَ بِكَ أَسْتَغِيثُ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fa-ilayka afirr, wuminka akhāf, wa bika astaghīth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 You I flee, You I fear, from You I seek aid,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52 - Sahifat Sajjadiyyah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إِيَّاكَ أَرْجُوْ، وَ لَكَ أَدْعُوْ، وَ إِلَيْكَ أَلْجَأُ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iyyāka ar-jū, wa laka ad`ū, wa ilayka alja-u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You I hope, You I supplicate, in You I seek asylum,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52 - Sahifat Sajjadiyyah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بِكَ أَثِقُ، وَ إِيَّاكَ أَسْتَعِينُ، وَ بِكَ أُومِنُ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bika athiq, wa iyyāka asta`īn, wa bika ūmin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You I trust, from You I ask help, in You I have faith,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52 - Sahifat Sajjadiyyah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عَلَيْكَ أَتَوَكَّلُ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`alayka atawakkal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You I have placed my confidence,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52 - Sahifat Sajjadiyyah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عَلَى جُودِكَ وَ كَرَمِكَ أَتَّكِلُ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`alā jūdika wa karamika attakil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upon Your munificence and Your generosity I rely.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52 - Sahifat Sajjadiyyah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كَيْفَ يَخْفَى عَلَيْكَ يَا إِلَهِيْ مَا أَنْتَ خَلَقْتَهُ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kayfa yakhfā `alayka yā ilahī mā anta khalaqtah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How should what You hast created, my God, be concealed from You?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52 - Sahifat Sajjadiyyah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كَيْفَ لَا تُحْصِيْ مَا أَنْتَ صَنَعْتَهُ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kayfa lā tuḥṣī mā anta ṣana`tah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How shouldst You not number what You hast made?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52 - Sahifat Sajjadiyyah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أَوْ كَيْفَ يَغِيبُ عَنْكَ مَا أَنْتَ تُدَبِّرُهُ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aw kayfa yaghību `anka mā anta tudabbiruh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How should what You governest be absent from You?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52 - Sahifat Sajjadiyyah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أَوْ كَيْفَ يَسْتَطِيعُ أَنْ يَهْرُبَ مِنْكَ مَنْ لَا حَيَاةَ لَهُ إِلَّا بِرِزْقِكَ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aw kayfa yastaṭī`u an yahruba minka man lā ḥayāta lahu illā birizqik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How should one who has no life except through Your provision have the ability to flee from You?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52 - Sahifat Sajjadiyyah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