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إِلَهِيْ أَحْمَدُكَ وَ أَنْتَ لِلْحَمْدِ أَهْلٌ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سُبُوغُ نَعْمَائِكَ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subūghu na`mā-ika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lavishness of Your favours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بَلَغْتُ إِحْرَازَ حَظِّيْ، وَ لَا إِصْلَاحَ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balaghtu iḥrāza ḥaẓẓī, wa lā iṣlāḥa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would not have reached the taking of my share nor would my soul have been set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لٰكِنَّكَ ابْتَدَأْتَنِيْ بِالْإِحْسَانِ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lākinnakabtada-tanī bil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You began with beneficence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رَزَقْتَنِيْ فِيْ أُمُورِيْ كُلِّهَا الْكِفَايَةَ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razaqtanī fī umūrī kullihal kifāyah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provided me sufficiency in all my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صَرَفْتَ عَنِّيْ جَهْدَ الْبَلَاءِ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ṣarafta `annī jahdal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turned away from me the toil of affliction,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مَنَعْتَ مِنِّيْ مَحْذُورَ الْقَضَاءِ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mana`ta minnī maḥdhūral qaḍā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held back from me the feared decree.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فَكَمْ مِنْ بَلَاءٍ جَاهِدٍ قَدْ صَرَفْتَ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fakam min balā-in jāhidin qad ṣarafta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how many a toilsome affliction which You hast turned away from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كَمْ مِنْ نِعْمَةٍ سَابِغَةٍ أَقْرَرْتَ بِهَا عَيْنِي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kam min ni`matin sābighatin aqrar-ta bihā `aynī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 lavish favour with which You hast gladdened my eye!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كَمْ مِنْ صَنِيعَةٍ كَرِيمَةٍ لَكَ عِنْدِي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kam min ṣanī`atin karīmatin laka `indī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 generous benefaction of Thine which is present with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أَجَبْتَ عِنْدَ الِاضْطِرَارِ دَعْوَتِي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ajabta `indal iḍṭirāri da`watī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You who responded to my supplication at the time of distress,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أَقَلْتَ عِنْدَ الْعِثَارِ زَلَّتِي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aqalta `indal `ithāri zallatī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released me from my slip in stumbling,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أَخَذْتَ لِيْ مِنَ الْأَعْدَاءِ بِظُلَامَتِي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akhadhta lī minal a`dā-i biẓulāmatī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took my enemies to task for doing wrong to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مَا وَجَدْتُكَ بَخِيلًا حِيْنَ سَأَلْتُكَ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mā wajadtuka bakhīlan ḥīna sa-altuk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did not find You a miser when I asked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مُنْقَبِضًا حِيْنَ أَرَدْتُكَ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munqabiḍan ḥīna aradtuk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 withholder when I desired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وَجَدْتُكَ لِدُعَائِيْ سَامِعًا، وَ لِمَطَالِبِيْ مُعْطِيًا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wajadtuka lidu`ā-ī sāmi`ā, wa limaṭālibī mu`ṭiyā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No, 1 found You a hearer of my supplication and a bestower of my requests;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وَجَدْتُ نُعْمَاكَ عَلَيَّ سَابِغَةً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wajadtu nu`māka `alayya sābighah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found Your favours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كُلِّ شَأْنٍ مِنْ شَأْنِيْ وَ كُلِّ زَمَانٍ مِنْ زَمَانِي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kulli sha-nin min sha-nī wa kulli zamānin min zamānī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lavish in my every situation and in my every 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فَأَنْتَ عِنْدِيْ مَحْمُودٌ، وَ صَنِيعُكَ لَدَيَّ مَبْرُورٌ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fa-anta `indī maḥmūd, wa ṣanī`uka ladayya mabrūr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art praised by me and Your benefaction honoured.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تَحْمَدُكَ نَفْسِيْ وَ لِسَانِيْ وَ عَقْلِيْ، حَمْدًا يَبْلُغُ الْوَفَاءَ وَ حَقِيقَةَ الشُّكْرِ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taḥmaduka nafsī wa lisānī wa `aqlī, ḥamdan yablughul wafā-a wa ḥaqīqatash shukr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soul, my tongue, and my intelligence praise You, a praise that reaches fulfilment and the reality of thanksgiving,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يَكُونُ مَبْلَغَ رِضَاكَ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yakūnu mablagha riḍāka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that attains to Your good pleasure with me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فَنَجِّنِيْ مِنْ سَخْطِكَ يَا كَهْْفِيْ حِيْنَ تُعْيِينِيَ الْمَذَاهِبُ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fanajjinī min sakhṭika yā kahfī ḥīna tu`yīniyal madhāhib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deliver me from Your displeasure! O my cave when the ways thwart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مُقِيلِيْ عَثْرَتِي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muqīlī `athratī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releases me from my stumble!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فَلَوْ لَا سَتْرُكَ عَوْرَتِيْ لَكُنْتُ مِنَ الْمَفْضُوحِيْنَ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falaw lā satruka `awratī lakuntu minal mafḍūḥīn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it not for Your covering my shameful defects, I would be one of the disgraced.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مُؤَيِّدِيْ بِالنَّصْرِ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mu-ayyidī binnaṣr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confirmer through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فَلَوْ لَا نَصْرُكَ إِيَّايَ لَكُنْتُ مِنَ الْمَغْلُوبِينَ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falaw lā naṣruka iyyāya lakuntu minal maghlūbīn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it not for Your helping me, I would be one of the overcome!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وَضَعَتْ لَهُ الْمُلُوكُ نِيرَ الْمَذَلَّةِ عَلَى أَعْنَاقِهَا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waḍa`at lahul mulūku nīral madhallati `alā a`nāqihā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before whom kings place the yoke of lowliness around their necks,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فَهُمْ مِنْ سَطَوَاتِهِ خَائِفُونَ، وَ يَا أَهْلَ التَّقْوَى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fahum min saṭawātihi khā-ifūn, wa yā ahlat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fearing His penalties! O worthy of reverent fear!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لَهُ الْأَسْمَاءُ الْحُسْنَى، أَسْأَلُكَ أَنْ تَعْفُوَ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lahul asmā-ul ḥusnā, as-aluka an ta`fuwa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to whom belong the names most beautiful! I ask You to pardon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تَغْفِرَ لِيْ فَلَسْتُ بَرِيئًا فَأَعْتَذِرَ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taghfira lī falastu barī-an fa-a`tadhir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forgive me, for I am not innocent that I should offer excuses,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بِذِيْ قُوَّةٍ فَأَنْتَصِرَ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bidhī quwwatin fa-antaṣir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 possessor of strength that I should gain victory,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أَحْمَدُكَ وَ أَنْتَ لِلْحَمْدِ أَهْلٌ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aḥmaduka wa anta lilḥamdi ahl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praise You, - and You art worthy of praise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مَفَرَّ لِيْ فَأَفِرَّ وَ أَسْتَقِيلُكَ عَثَرَاتِي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mafarra lī fa-afirra wa astaqīluka `atharātī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have I any place of flight that I should flee! I ask You to release me from my stumbles,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أَتَنَصَّلُ إِلَيْكَ مِنْ ذُنُوبِيَ الَّتِيْ قَدْ أَوْبَقَتْنِي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atanaṣṣalu ilayka min dhunūbiyal latī qad awbaqatnī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before You I disavow my sins, which have laid me waste,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أَحَاطَتْ بِيْ فَأَهْلَكَتْنِي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aḥāṭat bī fa-ahlakatnī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encompassed me, and destroyed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مِنْهَا فَرَرْتُ إِلَيْكَ رَبِّ تَائِبًا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minhā farar-tu ilayka rabbi tā-ibā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flee from them to You, my Lord, turning repentantly,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فَتُبْ عَلَيَّ مُتَعَوِّذًا فَأَعِذْنِيْ مُسْتَجِيرًا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fatub `alayya muta`awwidhan fa-a`idhnī mustajīrā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turn toward me, seeking refuge, so grant me refuge, asking sanctuary,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تَخْذُلْنِيْ سَائِلًا فَلَا تَحْرِمْنِيْ مُعْتَصِمًا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takhdhulnī sā-ilan falā taḥrimnī mu`taṣimā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abandon me not, requesting, so deprive me not, holding fast,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تُسْلِمْنِيْ دَاعِيًا فَلَا تَرُدَّنِيْ خَائِبًا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tuslimnī dā`iyan falā taruddanī khā-ibā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leave me not, supplicating, so send me not back disappointed!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دَعَوْتُكَ يَا رَبِّ مِسْكِينًا، مُسْتَكِينًا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da`awtuka yā rabbi miskīnā, mustakīnā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supplicated You, my Lord, as one miserable, abased,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مُشْفِقًا، خَائِفًا، وَجِلًا، فَقِيرًا، مُضْطَرًّا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mushfiqā, khā-ifā, wajilā, faqīrā, muḍṭarran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apprehensive, fearful, quaking, poor, driven to have recourse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أَشْكُوْ إِلَيْكَ يَا إِلَهِيْ ضَعْفَ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ashkū ilayka yā ilahī ḍa`fa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complain to You, my God, of my soul - which is too weak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حُسْنِ صَنِيعِكَ إِلَيَّ، وَ سُبُوغِ نَعْمَائِكَ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ḥusni ṣanī`ika ilayy, wa subūghi na`mā-ika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benefaction toward me, the lavishness of Your favours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عَنِ الْمُسَارَعَةِ فِيمَا وَعَدْتَهُ أَوْلِيَاءَكَ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`anil musāra`ati fīmā wa`adtahu awliyā-ak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hurry to that which You hast promised Your friends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الْمُجَانَبَةِ عَمَّا حَذَّرْتَهُ أَعْدَاءَكَ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mujānabati `ammā ḥadhhar-tahu a`dā-ak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to avoid that against which You hast cautioned Your enemies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كَثْرَةَ هُمُومِيْ، وَ وَسْوَسَةَ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kathrata humūmī, wa waswasata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the multitude of my concerns, and of my soul's confusing thoughts.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لَمْ تَفْضَحْنِيْ بِسَرِيرَتِي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lam tafḍaḥnī bisarīratī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You hast not disgraced me through my secret thoughts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تُهْلِكْنِيْ بِجَرِيرَتِيْ، أَدْعُوكَ فَتُجِيبُنِي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tuhliknī bijarīratī, ad`ūka fatujībunī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destroyed me because of my misdeeds! I call upon You, and You respondest,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إِنْ كُنْتُ بَطِيئًا حِيْنَ تَدْعُونِي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kuntu baṭī-an ḥīna tad`ūnī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even if I am slow when You callest upon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أَسْأَلُكَ كُلَّمَا شِئْتُ مِنْ حَوَائِجِي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as-aluka kullamā shi-tu min ḥawā-ijī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everything I want of my needs,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حَيْثُ مَا كُنْتُ وَضَعْتُ عِنْدَكَ سِرِّي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ḥaythu mā kuntu waḍa`tu `indaka sirrī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deposit with You my secret wherever I may be.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أَدْعُوْ سِوَاكَ، وَ لَا أَرْجُوْ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ad`ū siwāk, wa lā ar-jū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supplicate no one besides You, and I hope for no one other than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لَبَّيْكَ لَبَّيْكَ، تَسْمَعُ مَنْ شَكَا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labbayka labbayk, tasma`u man shakā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Your service! At Your service! You hearest him who complains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جَزِيلِ عَطَائِكَ عِنْدِي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jazīli `aṭā-ika `indī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plentiful bestowal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تَلْقَى مَنْ تَوَكَّلَ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talqā man tawakkala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receivest him who has confidence 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تُخَلِّصُ مَنِ اعْتَصَمَ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tukhalliṣu mani`taṣama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savest him who holds fast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تُفَرِّجُ عَمَّنْ لَاذَ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tufarriju `amman lādha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givest relief to him who seeks shelter 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فَلَا تَحْرِمْنِيْ خَيْرَ الْآخِرَةِ وَ الْأُولَى لِقِلَّةِ شُكْرِي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falā taḥrimnī khayral-ākhirati wal ūlā liqillati shukrī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so deprive me not of the good of the last world and the first because of the paucity of my thanksgiving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اغْفِرْ لِيْ مَا تَعْلَمُ مِنْ ذُنُوبِي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mā ta`lamu min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me the sins of mine which You knowest!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تُعَذِّبْ فَأَنَا الظَّالِمُ، الْمُفَرِّطُ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tu`adhhib fa-anaẓ ẓālim, al mufarriṭ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chastisest, I am the wrongdoer, the neglecter,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اَلْمُضَيِّعُ، الْآثِمُ، الْمُقَصِّرُ، الْمُضَجِّعُ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muḍayyi`, al-āthim, al muqaṣṣir, al muḍajji`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negligent, the sinner, the derelict, the sluggard,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اَلْمُغْفِلُ حَظَّ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mughfilu ḥaẓẓa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heedless of the share of my soul!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إِنْ تَغْفِرْ فَأَنْتَ أَرْحَمُ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taghfir fa-anta 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forgivest - You art the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مَا فَضَّلْتَنِيْ بِهِ مِنْ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mā faḍḍaltanī bihi min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showing bounty toward me through Your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أَسْبَغْتَ عَلَيَّ مِنْ 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asbaghta `alayya min 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lavishing Your favour upon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فَقَدِ اصْطَنَعْتَ عِنْدِيْ مَا يَعْجِزُ عَنْهُ شُكْرِيْ وَ لَوْ لَا إِحْسَانُكَ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faqadiṣṭana`ta `indī mā ya`jizu `anhu shukrī wa law lā iḥsānuka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done well toward me and I am incapable of thanking You. Were it not for Your beneficence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