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50 -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إِنَّكَ خَلَقْتَنِيْ سَوِيًّا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تَقَدَّمَ مِنِّيْ مَا قَدْ عَلِمْتَ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taqaddama minnī mā qad `alimt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there has gone ahead from me what You knowest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مَا أَنْتَ أَعْلَمُ بِهِ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mā anta a`lamu bihi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(and of which You knowest more than I)!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فَيَا سَوْأَتَا مِمَّا أَحْصَاهُ عَلَيَّ كِتَابُكَ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fayā saw-atā mimmā aḥṣāhu `alayya kitābuk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the shame of what Your Book has counted against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فَلَوْ لَا الْمَوَاقِفُ الَّتِيْ أُؤَمِّلُ مِنْ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falaw lal mawāqiful latī u-ammilu min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it not for the places where I expectantly hope for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شَمِلَ كُلَّ شَيْءٍ لَأَلْقَيْتُ بِيَدِي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shamila kulla shay-in la-alqaytu biyadī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enfolds all things, I would have thrown myself down [in despair]!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لَوْ أَنَّ أَحَدًا اسْتَطَاعَ الْهَرَبَ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law anna aḥadanistaṭā`al harab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anyone able to flee from his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رَبِّهِ لَكُنْتُ أَنَا أَحَقَّ بِالْهَرَبِ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rabbihi lakuntu ana aḥaqqa bil harab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would be the most obligated to flee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لَا تَخْفَى عَلَيْكَ خَافِيَةٌ فِيْ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 lā takhfā `alayka khāfiyatun fil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not a secret in earth and heaven is concealed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فِيْ السَّمَاءِ إِلَّا أَتَيْتَ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fis samā-i illā atayta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that You bringest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كَفَى بِكَ جَازِيًا، وَ كَفَى بِكَ حَسِيبًا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kafā bika jāziyā, wa kafā bika ḥasībā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sufficest as a recompenser! You sufficest as a reckoner!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طَالِبِيْ إِنْ أَنَا هَرَبْتُ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ṭālibī in ana harabt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surely You wouldst seek me if I flee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مُدْرِكِيْ إِنْ أَنَا فَرَرْتُ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mudrikī in ana farar-t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catch me if I run.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فَهَا أَنَا ذَا بَيْنَ يَدَيْكَ خَاضِعٌ ذَلِيلٌ رَاغِمٌ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fahā ana dhā bayna yadayka khāḍi`un dhalīlun rāghim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here I am before You, abject, lowly, abased.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تُعَذِّبْنِيْ فَإِنِّيْ لِذَلِكَ أَهْلٌ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tu`adhhibnī fa-innī lidhalika ahl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chastisest me, I am worthy of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هُوَ يَا رَبِّ مِنْكَ عَدْلٌ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huwa yā rabbi minka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 would be, my Lord, an act of justice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إِنْ تَعْفُ عَنِّيْ فَقَدِيمًا شَمَلَنِيْ عَفْوُكَ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ta`fu `annī faqadīman shamalanī `afwuk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if You pardonest me, anciently has Your pardon enfolded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أَلْبَسْتَنِيْ عَافِيَتَكَ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albastanī `āfiyatak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well-being garmented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فَأَسْأَلُكَ اللَّهُمَّ بِالَْمخْزُونِ مِنْ أَسْمَائِكَ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fa-as-alukallāhumma bilamkhzūni min asmā-ik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 ask You, O God, by Your names stored in Your treasury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بِمَا وَارَتْهُ الْحُجُبُ مِنْ بَهَائِكَ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bimā wārat-hul ḥujubu min bahā-ik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splendour masked by the veils!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رَحِمْتَ هَذِهِ النَّفْسَ الْجَزُوعَةَ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raḥimta hadhihin nafsal jazū`ah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hast no mercy upon this anxious soul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هَذِهِ الرِّمَّةَ الْهَلُوعَةَ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hadhihir rimmatal halū`ah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these uneasy, decaying bones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لَا تَسْتَطِيعُ حَرَّ شَمْسِكَ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lā tastaṭī`u ḥarra shamsik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cannot endure the heat of Your sun,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تَسْتَطِيعُ حَرَّ نَارِكَ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 tastaṭī`u ḥarra nārik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how can he endure the heat of Your Fire?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الَّتِيْ لَا تَسْتَطِيعُ صَوْتَ رَعْدِكَ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latī lā tastaṭī`u ṣawta ra`dik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cannot endure the sound of Your thunder,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تَسْتَطِيعُ صَوْتَ غَضَبِكَ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 tastaṭī`u ṣawta ghaḍabik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how can he endure the sound of Your wrath?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فَارْحَمْنِيْ اللَّهُمَّ فَإِنِّيْ امْرُؤٌ حَقِيرٌ، وَ خَطَرِيْ يَسِيرٌ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far-ḥamnillāhumma fa-innimru-un ḥaqīr, wa khaṭarī yasīr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have mercy upon me, O God, for I am a vile man and my worth is little.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لَيْسَ عَذَابِيْ مِمَّا يَزِيدُ فِيْ مُلْكِكَ مِثْقَالَ ذَرَّةٍ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laysa `adhābī mimmā yazīdu fī mulkika mithqāla dharrah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Chastising me will not add the weight of a dust mote to Your kingdom.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لَوْ أَنَّ عَذَابِيْ مِمَّا يَزِيدُ فِيْ مُلْكِكَ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law anna `adhābī mimmā yazīdu fī mulkik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Were chastising me something that would add to Your kingdom,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لَسَأَلْتُكَ الصَّبْرَ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lasa-altukaṣ ṣabra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would ask You for patience to bear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أَحْبَبْتُ أَنْ يَكُونَ ذٰلِكَ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aḥbabtu an yakūna dhālika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would love for it to belong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خَلَقْتَنِيْ سَوِيًّا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khalaqtanī sawiyyā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created me without fault,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لَكِنْ سُلْطَانُكَ اللَّهُمَّ أَعْظَمُ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lakin sulṭānukallāhumma a`ẓam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Your authority, my God, is mightier,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مُلْكُكَ أَدْوَمُ مِنْ أَنْ تَزِيدَ فِيهِ طَاعَةُ الْمُطِيعِينَ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mulkuka adwamu min an tazīda fīhi ṭā`atul muṭī`īn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kingdom more lasting, than that the obedience of the obeyers should increase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تَنْقُصَ مِنْهُ مَعْصِيَةُ الْمُذْنِبِينَ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tanquṣa minhu ma`ṣiyatul mudhnibīn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the disobedience of the sinners diminish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فَارْحَمْنِيْ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far-ḥamnī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have mercy upon me,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تَجَاوَزْ عَنِّيْ يَا ذَا الْجَلَالِ وَ 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tajāwaz `annī yā dhal jalāli wal 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 me forbearance, O Possessor of majesty and munificence!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تُبْ عَلَيَّ إِنَّكَ أَنْتَ التَّوَّابُ الرَّحِيمُ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tub `alayya innaka antat tawwābur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 toward me, Surely You art Ever-turning, All-compassionate!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رَبَّيْتَنِيْ صَغِيرًا، وَ رَزَقْتَنِيْ مَكْفِيًّا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rabbaytanī ṣaghīrā, wa razaqtanī makfiyyā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nurtured me when small, and provided me with sufficiency.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وَجَدْتُ فِيمَا أَنْزَلْتَ مِنْ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wajadtu fīmā anzalta min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found in the Book which You sent down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بَشَّرْتَ بِهِ عِبَادَكَ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bashhar-ta bihi `ibādak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which You gave good news to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عِبَادِيَ الَّذِيْنَ أَسْرَفُوْا عَلَى أَنْفُسِهِمْ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`ibādiyal ladhīna asrafū `alā anfusihim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said, O My servants who hare been prodigal against yourselves,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تَقْنَطُوْا مِنْ رَحْمَةِ اللَّهِ، إِنَّ اللَّهَ يَغْفِرُ الذُّنُوبَ جَمِيعًا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taqnaṭū min raḥmatillāh, innallāha yaghfirudh dhunūba jamī`ā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not despair of God's mercy, surely God forgives all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50 -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