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إِلَهِيْ هَدَيْتَنِيْ فَلَهَوْتُ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تَقَحَّمْتُ أَوْدِيَةَ الْهَلَاكِ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taqaḥḥamtu awdiyatal halāk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plunged into the valleys of destruction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حَلَلْتُ شِعَابَ تَلَفٍ تَعَرَّضْتُ فِيهَا لِسَطَوَاتِكَ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ḥalaltu shi`āba talafin ta`arraḍtu fīhā lisaṭawātik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settled in the ravines of ruin, exposing myself to Your chastisements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بِحُلُوْلِهَا عُقُوبَاتِكَ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biḥulūlihā `uqūbātik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descent of Your punishments!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وَسِيْلَتِيْ إِلَيْكَ التَّوْحِيدُ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wasīlatī ilaykat tawḥīd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mediation with You is the profession of Unity,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ذَرِيْعَتِيْ أَنِّيْ لَمْ أُشْرِكْ بِكَ شَيْئًا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dharī`atī annī lam ushrik bika shay-ā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way of coming to You that I associate nothing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أَتَّخِذْ مَعَكَ إِلَهًا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attakhidh ma`aka ilahā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 I take along with You a god;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فَرَرْتُ إِلَيْكَ بِنَفْسِي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farar-tu ilayka binafsī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fled to You with my soul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إِلَيْكَ مَفَرُّ المُسِيءِ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ilayka mafarrul musī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is the place of flight for the evildoer,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مَفْزَعُ الْمُضَيِّعِ لِحَظِّ نَفْسِهِ الْمُلْتَجِىِ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mafza`ul muḍayyi`i liḥaẓẓi nafsihil multajia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place of escape for him who has squandered the share of his soul and seeks asylum.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فَكَمْ مِنْ عَدُوٍّ انْتَضَى عَلَيَّ سَيْفَ عَدَاوَتِهِ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fakam min `aduwwinntaḍā `alayya sayfa `adāwatih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an enemy has unsheathed the sword of his enmity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شَحَذَ لِيْ ظُبَةَ مُدْيَتِهِ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shaḥadha lī ẓubata mudyatih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honed the cutting edge of his knife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أَرْهَفَ لِيْ شَبَا حَدِّهِ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ar-hafa lī shabā ḥaddih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sharpened the tip of his blade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دَافَ لِيْ قَوَاتِلَ سُمُومِهِ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dāfa lī qawātila sumūmih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mixed his killing potions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سَدَّدَ نَحْوِيْ صَوَائِبَ سِهَامِهِ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saddada naḥwī ṣawā-iba sihāmih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pointed toward me his straight-flying arrows,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تَنَمْ عَنِّيْ عَيْنُ حِرَاسَتِهِ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tanam `annī `aynu ḥirāsatih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allowed the eye of his watchfulness to sleep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أَضْمَرَ أَنْ يَسُومَنِيْ الْمَكْرُوهَ وَ يُجَرِّعَنِيْ زُعَاقَ مَرَارَتِهِ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aḍmara an yasūmanil makrūha wa yujarri`anī zu`āqa marāratih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secretly thought of visiting me with something hateful and making me gulp down the bitter water of his bile!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فَنَظَرْتَ يَا إِلَهِيْ إِلَى ضَعْْفِيْ عَنِ احْتِمَالِ الْفَوَادِحِ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fanaẓar-ta yā ilahī ilā ḍa`fī `aniḥtimālil fawādiḥ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looked my God, at my weakness in bearing oppressive burdens,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عَجْزِيْ عَنِ الِانْتِصَارِ مِمَّنْ قَصَدَنِيْ بِمُحَارَبَتِهِ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`ajzī `anil intiṣāri mimman qaṣadanī bimuḥārabatih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inability to gain victory over him who aims to war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وَحْدَتِيْ فِيْ كَثِيرِ عَدَدِ مَنْ نَاوَانِي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waḥdatī fī kathīri `adadi man nāwānī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being alone before the great numbers of him who is hostile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أَرْصَدَ لِيْ بِالْبَلَاءِ فِيمَا لَمْ أُعْمِلْ فِيهِ فِكْرِي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ar-ṣada lī bil balā-i fīmā lam u`mil fīhi fikrī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lies in wait for me with an affliction about which I have not thought.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فَابْتَدَأْتَنِيْ بِنَصْرِكَ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fabtada-tanī binaṣrik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set out at once to help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شَدَدْتَ أَزْرِيْ بِقُوَّتِكَ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shadadta azrī biquwwatik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braced up my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فَلَلْتَ لِيْ حَدَّهُ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falalta lī ḥaddah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blunted for me his blade,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صَيَّرْتَهُ مِنْ بَعْدِ جَمْعٍ عَدِيدٍ وَحْدَهُ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ṣayyar-tahu min ba`di jam`in `adīdin waḥdah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him, after a great multitude, solitary,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أَعْلَيْتَ كَعْبِيْ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a`layta ka`bī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raised up my heel over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جَعَلْتَ مَا سَدَّدَهُ مَرْدُودًا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ja`alta mā saddadahu mar-dūdan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turned back upon him what he had pointed straight.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فَرَدَدْتَهُ لَمْ يَشْفِ غَيْظَهُ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faradadtahu lam yashfi ghayẓah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sent him back, his rage not calmed,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يَسْكُنْ غَلِيلُهُ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yaskun ghalīluh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burning thirst not quenched!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عَضَّ عَلَى شَوَاهُ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`aḍḍa `alā shawāh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Biting his fingers,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أَدْبَرَ مُوَلِّيًا قَدْ أَخْلَفَتْ سَرَايَاهُ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adbara muwalliyan qad akhlafat sarāyāh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turned his back in flight, his columns having been of no use.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هَدَيْتَنِيْ فَلَهَوْتُ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hadaytanī falahawt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 guided me but I diverted myself,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بَاغٍ بَغَانِيْ بِمَكَايِدِهِ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bāghin baghānī bimakāyidih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an oppressor has oppressed me with his tricks,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نَصَبَ لِيْ شَرَكَ مَصَايِدِهِ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naṣaba lī sharaka maṣāyidih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up for me the net of his snares,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وَكَّلَ بِيْ تَفَقُّدَ رِعَايَتِهِ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wakkala bī tafaqquda ri`āyatih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appointed over me the inspection of his regard,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أَضْبَأَ إِلَيَّ إِضْبَاءَ السَّبُعِ لِطَرِيدَتِهِ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aḍba-a ilayya iḍbā-as sabu`i liṭarīdatih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lay in ambush for me, the lying in ambush of a predator for its game,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إِنْتِظَارًا لِانْتِهَازِ الْفُرْصَةِ لِفَرِيسَتِهِ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intiẓāran lintihāzil fur-ṣati lifarīsatih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waiting to take advantage of its prey,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هُوَ يُظْهِرُ لِيْ بَشَاشَةَ الْمَلَقِ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huwa yuẓhiru lī bashāshatal malaq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he showed me the smile of the flatterer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يَنْظُرُنِيْ عَلَى شِدَّةِ الْحَنَقِ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yanẓurunī `alā shiddatil ḥanaq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looked at me with the intensity of fury!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رَأَيْتَ يَا إِلَهِيْ تَبَارَكْتَ وَ تَعَالَيْتَ دَغَلَ سَرِيرَتِهِ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falammā ra-ayta yā ilahī tabārakta wa ta`ālayta daghala sarīratih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when You saw, my God, (blessed art You and high exalted) the depravity of his secret thoughts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قُبْحَ مَا انْطَوَى عَلَيْهِ، أَرْكَسْتَهُ لِأُمِّ رَأْسِهِ فِيْ زُبْيَتِهِ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qubḥa manṭawā `alayh, ar-kastahu li-ummi ra-sihi fī zubyatih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ugliness of what he harboured, You threw him on his head into his own pitfall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رَدَدْتَهُ فِيْ مَهْوَى حُفْرَتِهِ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radadtahu fī mahwā ḥufratih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dumped him into the hole of his own digging.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وَعَظْتَ فَقَسَوْتُ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wa`aẓta faqasawt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admonished me but my heart became hardened,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فَانْقَمَعَ بَعْدَ اسْتِطَالَتِهِ ذَلِيْلًا فِيْ رِبَقِ حِبَالَتِهِ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fanqama`a ba`dastiṭālatihi dhalīlan fī ribaqi ḥibālatih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was brought down low, after his overbearing, by the nooses of his own snare,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كَانَ يُقَدِّرُ أَنْ يَرَانِيْ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kāna yuqaddiru an yarānī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wherein he had thought he would see 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كَادَ أَنْ يَحُلَّ بِيْ لَوْلَا رَحْمَتُكَ مَا حَلَّ بِسَاحَتِهِ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kāda an yaḥulla bī lawlā raḥmatuka mā ḥalla bisāḥatih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came down upon his courtyard - had it not been for Your mercy - was on the point of coming down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حَاسِدٍ قَدْ شَرِقَ بِيْ بِغُصَّتِهِ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ḥāsidin qad shariqa bī bighuṣṣatih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an evier has choked upon me in his agony,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شَجِيَ مِنِّيْ بِغَيْظِهِ، وَ سَلَقَنِيْ بِحَدِّ لِسَانِهِ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shajiya minnī bighayẓih, wa salaqanī biḥaddi lisānih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fumed over me in his rage, cut me with the edge of his tongue,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وَحَرَنِيْ بِقَرْفِ عُيُوبِهِ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waḥaranī biqar-fi `uyūbih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malice toward me by accusing me of his own faults,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 عِرْضِيْ غَرَضًا لِمَرَامِيهِ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 `ir-ḍī gharaḍan limarāmīh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my good repute the target of his shots,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قَلَّدَنِيْ خِلَالًا لَمْ تَزَلْ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qalladanī khilālan lam tazal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collared me with his own constant defects,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وَحَرَنِيْ بِكَيْدِهِ، وَ قَصَدَنِيْ بِمَكِيدَتِهِ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waḥaranī bikaydih, wa qaṣadanī bimakīdatih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showed malice toward me with his trickery, and aimed at me with his tricks!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فَنَادَيْتُكَ يَا إِلَهِيْ مُسْتَغِيثًا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fanādaytuka yā ilahī mustaghīthan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called upon You, my God, seeking aid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أَبْلَيْتَ الْجَمِيلَ فَعَصَيْتُ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ablaytal jamīla fa`aṣayt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tried me graciously but I disobeyed.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وَاثِقًا بِسُرْعَةِ إِجَابَتِكَ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wāthiqan bisur-`ati ijābatik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trusting in the speed of Your response,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عَالِمًا أَنَّهُ لَا يُضْطَهَدُ مَنْ أَوَى إِلَى ظِلِّ كَنَفِكَ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`āliman annahu lā yuḍṭahadu man awā ilā ẓilli kanafik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knowing that he who seeks haven in the shadow of Your wing will not be mistreated,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يَفْزَعُ مَنْ لَجَأَ إِلَى مَعْقِلِ انْتِصَارِكَ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yafza`u man laja-a ilā ma`qilintiṣārik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seeks asylum in the stronghold of Your victory will not be frightened.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فَحَصَّنْتَنِيْ مِنْ بَأْسِهِ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faḥaṣṣantanī min ba-sihi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fortified me against his severity through Your power.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سَحَائِبِ مَكْرُوهٍ جَلَّيْتَهَا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saḥā-ibi makrūhin jallaytahā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 cloud of detested things You hast dispelled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سَحَائِبِ نِعَمٍ أَمْطَرْتَهَا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saḥā-ibi ni`amin amṭar-tahā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cloud of favour You hast made rain down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جَدَاوِلِ رَحْمَةٍ نَشَرْتَهَا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jadāwili raḥmatin nashar-tahā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stream of mercy You hast let flow,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عَافِيَةٍ أَلْبَسْتَهَا، وَ أَعْيُنِ أَحْدَاثٍ طَمَسْتَهَا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`āfiyatin albastahā, wa a`yuni aḥdāthin ṭamastahā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well-being in which You hast clothed me, an eye of mishap You hast blinded,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غَوَاشِيَ كُرُبَاتٍ كَشَفْتَهَا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ghawāshiya kurubātin kashaftahā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wrap of distress You hast removed!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كَمْ مِنْ ظَنٍّ حَسَنٍ حَقَّقْتَ، وَ عَدَمٍ جَبَرْتَ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kam min ẓannin ḥasanin ḥaqqaqt, wa `adamin jabar-t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 good opinion You hast verified, a destitution You hast redressed,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عَرَفْتُ مَا أَصْدَرْتَ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`araftu mā aṣdar-t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when You caused me to know it, I came to know that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صَرْعَةٍ أَنْعَشْتَ وَ مَسْكَنَةٍ حَوَّلْتَ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ṣar-`atin an`ashta wa maskanatin ḥawwalt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infirmity You hast restored to health, and a misery You hast transformed!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 ذٰلِكَ إِنْعَامًا وَ تَطَوُّلًا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 dhālika in`āman wa taṭawwulan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of that was favour and graciousness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فِيْ جَمِيْعِهِ انْهِمَاكًا مِنِّيْ عَلَى مَعَاصِيكَ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fī jamī`ihinhimākan minnī `alā ma`āṣīk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all of it I was occupied with acts of disobeying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تَمْنَعْكَ إِسَاءَتِيْ عَنْ إِتْمَامِ 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tamna`ka isā-atī `an itmāmi 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evildoing did not hinder You from completing Your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حَجَرَنِيْ ذٰلِكَ عَنِ ارْتِكَابِ مَسَاخِطِكَ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ḥajaranī dhālika `anir-tikābi masākhiṭik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was I stopped from committing acts displeasing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تُسْأَلُ عَمَّا تَفْعَلُ، وَ لَقَدْ سُئِلْتَ فَأَعْطَيْتَ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tus-alu `ammā taf`al, wa laqad su-ilta fa-a`ṭayt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not questioned as to what You dost! You wert asked, and You bestowed.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تُسْأَلْ فَابْتَدَأْتَ، وَ اسْتُمِيحَ فَضْلُكَ فَمَا أَكْدَيْتَ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tus-al fabtada-t, wastumīḥa faḍluka famā akdayt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wert not asked, and You began. Your bounty was requested, and You didst not skimp.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أَبَيْتَ يَا مَوْلَايَ إِلَّا إِحْسَانًا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abayta yā mawlāya illā iḥsānā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refused, my Master, everything but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امْتِنَانًا وَ تَطَوُّلًا وَ إِنْعَامًا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wamtinānan wa taṭawwulan wa in`āmā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kindness, graciousness, and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أَبَيْتُ إِلَّا تَقَحُّمًا لِحُرُمَاتِكَ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abaytu illā taqaḥḥuman liḥurumātik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refused everything but plunging into what You hast made unlawful,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عَرَّفْتَنِيهِ، فَاسْتَغْفَرْتُ فَأَقَلْتَ، فَعُدْتُ فَسَتَرْتَ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`arraftanīh, fastaghfar-tu fa-aqalt, fa`udtu fasatar-t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hadst turned [me] away, so I prayed forgiveness and You released, and I returned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تَعَدِّيًا لِحُدُودِكَ، وَ غَفْلَةً عَنْ وَعِيدِكَ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ta`addiyan liḥudūdik, wa ghaflatan `an wa`īdik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transgressing Your bounds, and paying no heed to Your threat!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إِلَهِيْ مِنْ مُقْتَدِرٍ لَا يُغْلَبُ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ilahī min muqtadirin lā yughlab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Thine is the praise, my God, the All-powerful who is not overcome,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ذِيْ أَنَاةٍ لَا يَعْجَلُ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dhī anātin lā ya`jal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Possessor of patient waiting who does not hurry!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هَذَا مَقَامُ مَنِ اعْتَرَفَ بِسُبُوغِ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hadhā maqāmu mani`tarafa bisubūghin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one who confesses to lavishness of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قَابَلَهَا بِالتَّقْصِيرِ، وَ شَهِدَ عَلَى نَفْسِهِ بِالتَّضْيِيعِ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qābalahā bittaqṣīr, wa shahida `alā nafsihi bittaḍyī`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counters them with shortcomings, and bears witness to his own negligence.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فَإِنِّيْ أَتَقَرَّبُ إِلَيْكَ بِالْمُحَمَّدِيَّةِ الرَّفِيعَةِ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fa-innī ataqarrabu ilayka bil muḥammadiyyatir rafī`ah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I seek nearness to You through the elevated rank of Muhammad and the radiant degree of 'Ali,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الْعَلَوِيَّةِ الْبَيْضَاءِ، وَ أَتَوَجَّهُ إِلَيْكَ بِهِمَا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`alawiyyatil bayḍā-i, wa atawajjahu ilayka bihimā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turn to You through them so that You wilt give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تُعِيذَنِيْ مِنْ شَرِّ كَذَا وَ كَذَا، فَإِنَّ ذَلِكَ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tu`īdhanī min sharri kadhā wa kadhā, fa-inna dhalik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refuge from the evil of [so and so],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يَضِيقُ عَلَيْكَ فِيْ وُجْدِكَ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yaḍīqu `alayka fī wujdik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that will not constrain You in Your wealth,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يَتَكَأَّدُكَ فِيْ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yataka-aduka fī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trouble You in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إِلَهِيْ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 ilahil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covered over. So Thine, my God, is the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art powerful over everything!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فَهَبْ لِيْ يَا إِلَهِيْ مِنْ رَحْمَتِكَ وَ دَوَامِ تَوْفِيقِكَ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 lī yā ilahī min raḥmatika wa dawāmi tawfīqik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give me, my God, by Your mercy and Your lasting bestowal of success,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أَتَّخِذُهُ سُلَّمًا أَعْرُجُ بِهِ إِلَى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attakhidhuhu sullaman a`ruju bihi ilā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which I may take as a ladder with which to climb to Your good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آمَنُ بِهِ مِنْ عِقَابِكَ،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wa-āmanu bihi min `iqābik,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secure from Your punishment,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