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46 -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يَا مَنْ يَرْحَمُ مَنْ لَا يَرْحَمُهُ الْعِبَادُ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يَشْكُرُ يَسِيرَ مَا يُعْمَلُ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yashkuru yasīra mā yu`malu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shows gratitude for the paltry that is done for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يَشْكُرُ عَلَى الْقَلِيلِ وَ يُجَازِيْ بِالْجَلِيلِ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yashkuru `alal qalīli wa yujāzī bil jalīl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shows gratitude for the small and rewards with the great!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يَدْنُوْ إِلَى مَنْ دَنَا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yadnū ilā man danā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comes close to him who comes close to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يَدْعُوْ إِلَى نَفْسِهِ مَنْ أَدْبَرَ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yad`ū ilā nafsihi man adbara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invites to Himself him who turns his back on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لَا يُغَيِّرُ النِّعْمَةَ، وَ لَا يُبَادِرُ بِالنَّقِمَةِ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lā yughayyirun ni`mah, wa lā yubādiru binnaqimah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changes not favour and rushes not to vengeance!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يُثْمِرُ الْحَسَنَةَ حَتَّى يُنْمِيَهَا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yuthmirul ḥasanata ḥattā yunmiyahā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causes the good deed to bear fruit so that He may make it grow,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يَتَجَاوَزُ عَنِ السَّيِّئَةِ حَتَّى يُعَفِّيَهَا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yatajāwazu `anis sayyi-ati ḥattā yu`affiyahā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overlooks the evil deed so that He may efface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إِنْصَرَفَتِ الْآمَالُ دُوْنَ مَدَى كَرَمِكَ بِالْحَاجَاتِ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inṣarafatil-āmālu dūna madā karamika bil ḥājāt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Hopes turn back with needs fulfilled short of the extent of Your generosity,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امْتَلَأَتْ بِفَيْضِ جُودِكَ أَوْعِيَةُ الطَّلِبَاتِ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wamtala-at bifayḍi jūdika aw`iyatuṭ ṭalibāt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cups of requests fill up with the overflow of Your munificence,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تَفَسَّخَتْ دُوْنَ بُلُوغِ نَعْتِكَ الصِّفَاتُ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tafassakhat dūna bulūghi na`tikaṣ ṣifāt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attributes fall apart without reaching Your description.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الْعُلُوُّ الْأَعْلَى فَوْقَ كُلِّ عَالٍ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`uluwwul a`lā fawqa kulli `āl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to You belongs the highest highness above everything high,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الْجَلَالُ الْأَمْجَدُ فَوْقَ كُلِّ جَلَالٍ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jalālul amjadu fawqa kulli jalāl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glorious majesty beyond every majesty!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كُلُّ جَلِيلٍ عِنْدَكَ صَغِيرٌ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kullu jalīlin `indaka ṣaghīr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Everything majestic before You is small,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كُلُّ شَرِيفٍ فِيْ جَنْبِ شَرَفِكَ حَقِيرٌ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kullu sharīfin fī janbi sharafika ḥaqīr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everything eminent beside Your eminence vile!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خَابَ الْوَافِدُوْنَ عَلَى غَيْرِكَ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khābal wāfidūna `alā ghayrik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reach other than You are disappointed,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خَسِرَ الْمُتَعَرِّضُونَ إِلَّا لَكَ، وَ ضَاعَ الْمُلِمُّونَ إِلَّا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khasiral muta`arriḍūna illā lak, wa ḍā`al mulimmūna illā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present themselves to other than You have lost, those who stay with other than You have perished,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أَجْدَبَ الْمُنْتَجِعُونَ إِلَّا مَنِ انْتَجَعَ فَضْلَكَ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ajdabal muntaji`ūna illā manintaja`a faḍlak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retreat - except those who retreat to Your bounty - are desolate!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بَابُكَ مَفْتُوحٌ لِلرَّاغِبِينَ، وَ جُودُكَ مُبَاحٌ لِلسَّائِلِينَ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bābuka maftūḥun lirrāghibīn, wa jūduka mubāḥun lissā-ilīn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door is open to the beseechers, Your munificence free to the askers,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إِغَاثَتُكَ قَرِيبَةٌ مِنَ الْمُسْتَغِيثِينَ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ighāthatuka qarībatun minal mustaghīthīn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help near to the help-seekers!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يَخِيبُ مِنْكَ الْآمِلُونَ، وَ لَا يَيْأَسُ مِنْ عَطَائِكَ الْمُتَعَرِّضُونَ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yakhību minkal-āmilūn, wa lā yay-asu min `aṭā-ikal muta`arriḍūn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expectant are not disappointed by You, those who present themselves despair not of Your bestowal,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يَشْقَى بِنَقِمَتِكَ الْمُسْتَغْفِرُونَ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yashqā binaqimatikal mustaghfirūn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forgiveness-seekers become not wretched through Your vengeance!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رِزْقُكَ مَبْسُوطٌ لِمَنْ عَصَاكَ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rizquka mabsūṭun liman `aṣāk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provision is spread among those who disobey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حِلْمُكَ مُعْتَرِضٌ لِمَنْ نَاوَاكَ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ḥilmuka mu`tariḍun liman nāwāk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clemency presents itself to those hostile toward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عَادَتُكَ الْإِحْسَانُ إِلَى الْمُسِيئِينَ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`ādatukal iḥsānu ilal musī-īn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habit is beneficence toward the evildoers,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سُنَّتُكَ الْإِبْقَاءُ عَلَى الْمُعْتَدِيْنَ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sunnatukal ibqā-u `alal mu`tadīn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wont is to spare the transgressors,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لَقَدْ غَرَّتْهُمْ أَنَاتُكَ عَنِ الرُّجُوعِ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laqad gharrat-hum anātuka `anir rujū`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much so that Your lack of haste deludes them from returning,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صَدَّهُمْ إِمْهَالُكَ عَنِ النُّزُوعِ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ṣaddahum imhāluka `anin nuzū`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disregard bars them from desisting!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إِنَّمَا تَأَنَّيْتَ بِهِمْ لِيَفِيْؤُوْا إِلَى أَمْرِكَ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innamā ta-annayta bihim liyafī-ū ilā amrik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actest without haste toward them so that they will come back to Your command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أَمْهَلْتَهُمْ ثِقَةً بِدَوَامِ مُلْكِكَ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amhaltahum thiqatan bidawāmi mulkik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disregardest them confident in the permanence of Your kingdom,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فَمَنْ كَانَ مِنْ أَهْلِ السَّعَادَةِ خَتَمْتَ لَهُ 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faman kāna min ahlis sa`ādati khatamta lahu 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You sealest him who is worthy of it with felicity,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يَرْحَمُ مَنْ لَا يَرْحَمُهُ الْعِبَادُ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yar-ḥamu man lā yar-ḥamuhul 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has mercy upon him toward whom the servants show no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كَانَ مِنْ أَهْلِ الشَّقَاوَةِ خَذَلْتَهُ لَهَا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kāna min ahlish shaqāwati khadhaltahu 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abandonest him who is worthy of it to wretchedness!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كُلُّهُمْ صَائِرُونَ إِلَى حُكْمِكَ، وَ اُمُورُهُمْ آئِلَةٌ إِلَى أَمْرِكَ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kulluhum ṣā-irūna ilā ḥukmik, wa umūruhum-ā-ilatun ilā amrik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of them come home to Your decree, their affairs revert to Your command;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يَهِنْ عَلَى طُولِ مُدَّتِهِمْ سُلْطَانُكَ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yahin `alā ṭūli muddatihim sulṭānuk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authority grows not feeble through their drawn out term,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يَدْحَضْ لِتَرْكِ مُعَاجَلَتِهِمْ بُرْهَانُكَ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yad-ḥaḍ litar-ki mu`ājalatihim bur-hānuk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proof is not refuted by the failure to hurry after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حُجَّتُكَ قَائِمَةٌ لَا تُدْحَضُ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ḥujjatuka qā-imatun lā tud-ḥaḍ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argument is established, never refuted,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سُلْطَانُكَ ثَابِتٌ لَا يَزُولُ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sulṭānuka thābitun lā yazūl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authority fixed, never removed.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فَالْوَيْلُ الدَّائِمُ لِمَنْ جَنَحَ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falwaylud dā-imu liman janaḥa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Permanent woe belongs to him who inclines away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الْخَيْبَةُ الْخَاذِلَةُ لِمَنْ خَابَ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khaybatul khādhilatu liman khāba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forsaking disappointment to him who is disappointed by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الشَّقَاءُ الْأَشْقَى لِمَنِ اغْتَرَّ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 shaqā-ul ashqā limanightarra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wretched wretchedness to him who is deluded about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أَكْثَرَ تَصَرُّفَهُ فِيْ عَذَابِكَ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akthara taṣarrufahu fī `adhābik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much he will move about in Your chastisement!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يَقْبَلُ مَنْ لَا تَقْبَلُهُ الْبِلَادُ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yaqbalu man lā taqbaluhul bilād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accepts him whom the cities will not accept!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مَا أَطْوَلَ تَرَدُّدَهُ فِيْ عِقَابِكَ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mā aṭwala taraddudahu fī `iqābik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long he will frequent Your punishment!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مَا أَبْعَدَ غَايَتَهُ مِنَ الْفَرَجِ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mā ab`ada ghāyatahu minal faraj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far his utmost end from relief!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مَا أَقْنَطَهُ مِنْ سُهُولَةِ الْمَخْرَجِ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mā aqnaṭahu min suhūlatil makhraj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he will despair of an easy exit!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عَدْلًا مِنْ قَضَائِكَ لَا تَجُورُ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`adlan min qaḍā-ika lā tajūru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[All of this] as justice from Your decree (Thou art not unjust in it!],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إِنْصَافًا مِنْ حُكْمِكَ لَا تَحِيفُ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inṣāfan min ḥukmika lā taḥīfu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equity from Your judgement (Thou dost not act wrongfully against him!).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ظَاهَرْتَ الْحُجَجَ، وَ أَبْلَيْتَ الْأَعْذَارَ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 ẓāhar-tal ḥujaj, wa ablaytal a`dhār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supported the arguments, tested the excuses,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قَدْ تَقَدَّمْتَ بِالْوَعِيدِ، وَ تَلَطَّفْتَ فِيْ التَّرْغِيبِ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qad taqaddamta bil wa`īd, wa talaṭṭafta fit tar-ghīb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began with threats, showed gentleness with encouragement,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ضَرَبْتَ الْأَمْثَالَ، وَ أَطَلْتَ الْإِمْهَالَ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ḍarabtal amthāl, wa aṭaltal imhāl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struck similitudes, made long the respite,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أَخَّرْتَ وَ أَنْتَ مُسْتَطِيعٌ لِلمُعَاجَلَةِ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akhhar-ta wa anta mustaṭī`un lil-mu`ājalah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delayed, while You art able to hurry,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تَأَنَّيْتَ وَ أَنْتَ مَلِيءٌ بِالْمُبَادَرَةِ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ta-annayta wa anta malī-un bil mubādarah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acted without haste, while You art full of quick accomplishment!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لَا يَحْتَقِرُ أَهْلَ الْحَاجَةِ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lā yaḥtaqiru ahlal ḥājati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looks not down upon those who have need of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تَكُنْ أَنَاتُكَ عَجْزًا، وَ لَا إِمْهَالُكَ وَهْنًا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takun anātuka `ajzā, wa lā imhāluka wahnā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because of incapacity is Your slowness, feebleness Your giving respite,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إِمْسَاكُكَ غَفْلَةً، وَ لَا انْتِظَارُكَ مُدَارَاةً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imsākuka ghaflah, wa lantiẓāruka mudārāh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heedlessness Your showing restraint, dissemblance Your waiting!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لِتَكُونَ حُجَّتُكَ أَبْلَغَ، وَ كَرَمُكَ أَكْمَلَ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litakūna ḥujjatuka ablagh, wa karamuka akmal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that Your argument be more conclusive, Your generosity more perfect,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إِحْسَانُكَ أَوْفَى، وَ نِعْمَتُكَ أَتَمَّ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iḥsānuka awfā, wa ni`matuka atamm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beneficence more exhaustive, Your favour more complete!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كُلُّ ذٰلِكَ كَانَ وَ لَمْ تَزَلْ، وَ هُوَ كَائِنٌ وَ لَا تَزَالُ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kullu dhālika kāna wa lam tazal, wa huwa kā-inun wa lā tazāl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of this has been and always was, is and ever will be.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حُجَّتُكَ أَجَلُّ مِنْ أَنْ تُوصَفَ بِكُلِّهَا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ḥujjatuka ajallu min an tūṣafa bikullihā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argument is greater than that its totality be described,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مَجْدُكَ أَرْفَعُ مِنْ أَنْ يُحَدَّ بِكُنْهِهِ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majduka ar-fa`u min an yuḥadda bikunhih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glory more elevated than that it be limited in its core,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نِعْمَتُكَ أَكْثَرُ مِنْ أَنْ تُحْصَى بِأَسْرِهَا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ni`matuka aktharu min an tuḥṣā bi-asrihā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favour more abundant than that its entirety be counted,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إِحْسَانُكَ أَكْثَرُ مِنْ أَنْ تُشْكَرَ عَلَى أَقَلِّهِ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iḥsānuka aktharu min an tushkara `alā aqallih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beneficence more abundant than that thanks be given for its least amount!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قَدْ قَصَّرَ بِيَ السُّكُوتُ عَنْ تَحْمِيدِكَ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qad qaṣṣara biyas sukūtu `an taḥmīdik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Speechlessness has made me fall short of praising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لَا يُخَيِّبُ الْمُلِحِّينَ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lā yukhayyibul muliḥḥīna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disappoints not those who implore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فَهَّهَنِيَ الْإِمْسَاكُ عَنْ تَمْجِيدِكَ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fahhahaniyal imsāku `an tamjīdik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restraint has made me powerless to glorify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قُصَارَايَ الْإِقْرَارُ بِالْحُسُورِ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quṣārāyal iqrāru bil ḥusūr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I can do is admit to inability,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رَغْبَةً يَا إِلَهِيْ بَلْ عَجْزًا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raghbatan yā ilahī bal `ajzā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out of desire, my God, but out of incapacity.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فَهَا أَنَا ذَا أَؤُمُّكَ بِالْوِفَادَةِ، وَ أَسْأَلُكَ حُسْنَ الرِّفَادَةِ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fahā ana dhā a-ummuka bil wifādah, wa as-aluka ḥusnar rifādah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here I am: I repair to You by coming forward, and I ask from You good support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آلِهِ، وَ اسْمَعْ نَجْوَايَ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wa-ālih, wasma` najwāy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Household, hear my whispered words,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اسْتَجِبْ دُعَائِيْ، وَ لَا تَخْتِمْ يَوْمِيْ بِخَيْبَتِي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wastajib du`ā-ī, wa lā takhtim yawmī bikhaybatī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my supplication, seal not my day with disappointment,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تَجْبَهْنِيْ بِالرَّدِّ فِيْ مَسْأَلَتِي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tajbahnī birraddi fī mas-alatī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slap not my brow by rejecting my request,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أَكْرِمْ مِنْ عِنْدِكَ مُنْصَرَْفِيْ وَ إِلَيْكَ مُنْقَلَبِي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akrim min `indika munṣarafī wa ilayka munqalabī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noble my coming from You and my going back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غَيْرُ ضَائِقٍ بِمَا تُرِيدُ، وَ لَا عَاجِزٍ عَمَّا تُسْأَلُ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ghayru ḍā-iqin bimā turīd, wa lā `ājizin `ammā tus-al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art not constrained by what You desirest, nor incapable of what You art asked!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أَنْتَ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powerful over everything,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لَا يَجْبَهُ بِالرَّدِّ أَهْلَ الدَّالَّةِ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lā yajbahu birraddi ahlad dāllati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slaps not the brow of the people of boldness toward Him with rejection!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حَوْلَ وَ لَا قُوَّةَ إِلَّا بِاللَّهِ الْعَلِيِّ الْعَظِيمِ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ḥawla wa lā quwwata illā billāhil `aliyyil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there is no force and no strength save in God, the All-high, the All-mighty!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مَنْ يَجْتَبِيْ صَغِيرَ مَا يُتْحَفُ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yā man yajtabī ṣaghīra mā yut-ḥafu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collects the little that is given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46 -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