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  <p:sldId id="337" r:id="rId88"/>
    <p:sldId id="338" r:id="rId89"/>
    <p:sldId id="339" r:id="rId90"/>
    <p:sldId id="340" r:id="rId91"/>
    <p:sldId id="341" r:id="rId92"/>
    <p:sldId id="342" r:id="rId93"/>
    <p:sldId id="343" r:id="rId94"/>
    <p:sldId id="344" r:id="rId95"/>
    <p:sldId id="345" r:id="rId96"/>
    <p:sldId id="346" r:id="rId97"/>
    <p:sldId id="347" r:id="rId98"/>
    <p:sldId id="348" r:id="rId99"/>
    <p:sldId id="349" r:id="rId100"/>
    <p:sldId id="350" r:id="rId101"/>
    <p:sldId id="351" r:id="rId102"/>
    <p:sldId id="352" r:id="rId103"/>
    <p:sldId id="353" r:id="rId104"/>
    <p:sldId id="354" r:id="rId105"/>
    <p:sldId id="355" r:id="rId106"/>
    <p:sldId id="356" r:id="rId107"/>
    <p:sldId id="357" r:id="rId108"/>
    <p:sldId id="358" r:id="rId109"/>
    <p:sldId id="359" r:id="rId110"/>
    <p:sldId id="360" r:id="rId111"/>
    <p:sldId id="361" r:id="rId112"/>
    <p:sldId id="362" r:id="rId113"/>
    <p:sldId id="363" r:id="rId114"/>
    <p:sldId id="364" r:id="rId115"/>
    <p:sldId id="365" r:id="rId116"/>
    <p:sldId id="366" r:id="rId117"/>
    <p:sldId id="367" r:id="rId118"/>
    <p:sldId id="368" r:id="rId119"/>
    <p:sldId id="369" r:id="rId120"/>
    <p:sldId id="370" r:id="rId121"/>
    <p:sldId id="371" r:id="rId122"/>
    <p:sldId id="372" r:id="rId123"/>
    <p:sldId id="373" r:id="rId124"/>
    <p:sldId id="374" r:id="rId125"/>
    <p:sldId id="375" r:id="rId126"/>
    <p:sldId id="376" r:id="rId127"/>
    <p:sldId id="377" r:id="rId128"/>
    <p:sldId id="378" r:id="rId129"/>
    <p:sldId id="379" r:id="rId130"/>
    <p:sldId id="380" r:id="rId131"/>
    <p:sldId id="381" r:id="rId132"/>
    <p:sldId id="382" r:id="rId133"/>
    <p:sldId id="383" r:id="rId134"/>
    <p:sldId id="384" r:id="rId135"/>
    <p:sldId id="385" r:id="rId136"/>
    <p:sldId id="386" r:id="rId137"/>
    <p:sldId id="387" r:id="rId138"/>
    <p:sldId id="388" r:id="rId139"/>
    <p:sldId id="389" r:id="rId140"/>
    <p:sldId id="390" r:id="rId141"/>
    <p:sldId id="391" r:id="rId142"/>
    <p:sldId id="392" r:id="rId143"/>
    <p:sldId id="393" r:id="rId144"/>
    <p:sldId id="394" r:id="rId145"/>
    <p:sldId id="395" r:id="rId146"/>
    <p:sldId id="396" r:id="rId147"/>
    <p:sldId id="397" r:id="rId148"/>
    <p:sldId id="398" r:id="rId149"/>
    <p:sldId id="399" r:id="rId150"/>
    <p:sldId id="400" r:id="rId151"/>
    <p:sldId id="401" r:id="rId152"/>
    <p:sldId id="402" r:id="rId153"/>
    <p:sldId id="403" r:id="rId154"/>
    <p:sldId id="404" r:id="rId155"/>
    <p:sldId id="405" r:id="rId156"/>
    <p:sldId id="406" r:id="rId157"/>
    <p:sldId id="407" r:id="rId158"/>
    <p:sldId id="408" r:id="rId159"/>
    <p:sldId id="409" r:id="rId160"/>
    <p:sldId id="410" r:id="rId161"/>
    <p:sldId id="411" r:id="rId162"/>
    <p:sldId id="412" r:id="rId163"/>
    <p:sldId id="413" r:id="rId164"/>
    <p:sldId id="414" r:id="rId165"/>
    <p:sldId id="415" r:id="rId166"/>
    <p:sldId id="416" r:id="rId167"/>
    <p:sldId id="417" r:id="rId168"/>
    <p:sldId id="418" r:id="rId169"/>
    <p:sldId id="419" r:id="rId170"/>
    <p:sldId id="420" r:id="rId171"/>
    <p:sldId id="421" r:id="rId172"/>
    <p:sldId id="422" r:id="rId173"/>
    <p:sldId id="423" r:id="rId174"/>
    <p:sldId id="424" r:id="rId175"/>
    <p:sldId id="425" r:id="rId176"/>
    <p:sldId id="426" r:id="rId177"/>
    <p:sldId id="427" r:id="rId178"/>
    <p:sldId id="428" r:id="rId179"/>
    <p:sldId id="429" r:id="rId180"/>
    <p:sldId id="430" r:id="rId181"/>
    <p:sldId id="431" r:id="rId182"/>
    <p:sldId id="432" r:id="rId183"/>
    <p:sldId id="433" r:id="rId184"/>
    <p:sldId id="434" r:id="rId185"/>
    <p:sldId id="435" r:id="rId186"/>
    <p:sldId id="436" r:id="rId187"/>
    <p:sldId id="437" r:id="rId188"/>
    <p:sldId id="438" r:id="rId189"/>
    <p:sldId id="439" r:id="rId190"/>
    <p:sldId id="440" r:id="rId191"/>
    <p:sldId id="441" r:id="rId192"/>
    <p:sldId id="442" r:id="rId193"/>
    <p:sldId id="443" r:id="rId194"/>
    <p:sldId id="444" r:id="rId195"/>
    <p:sldId id="445" r:id="rId196"/>
    <p:sldId id="446" r:id="rId197"/>
    <p:sldId id="447" r:id="rId198"/>
    <p:sldId id="448" r:id="rId199"/>
    <p:sldId id="449" r:id="rId200"/>
    <p:sldId id="450" r:id="rId201"/>
    <p:sldId id="451" r:id="rId202"/>
    <p:sldId id="452" r:id="rId203"/>
    <p:sldId id="453" r:id="rId204"/>
    <p:sldId id="454" r:id="rId205"/>
    <p:sldId id="455" r:id="rId206"/>
    <p:sldId id="456" r:id="rId207"/>
    <p:sldId id="457" r:id="rId208"/>
    <p:sldId id="458" r:id="rId209"/>
    <p:sldId id="459" r:id="rId210"/>
    <p:sldId id="460" r:id="rId211"/>
    <p:sldId id="461" r:id="rId212"/>
    <p:sldId id="462" r:id="rId213"/>
    <p:sldId id="463" r:id="rId214"/>
    <p:sldId id="464" r:id="rId215"/>
    <p:sldId id="465" r:id="rId216"/>
    <p:sldId id="466" r:id="rId217"/>
    <p:sldId id="467" r:id="rId218"/>
    <p:sldId id="468" r:id="rId219"/>
    <p:sldId id="469" r:id="rId220"/>
    <p:sldId id="470" r:id="rId221"/>
    <p:sldId id="471" r:id="rId222"/>
    <p:sldId id="472" r:id="rId223"/>
    <p:sldId id="473" r:id="rId224"/>
    <p:sldId id="474" r:id="rId225"/>
    <p:sldId id="475" r:id="rId226"/>
    <p:sldId id="476" r:id="rId227"/>
    <p:sldId id="477" r:id="rId228"/>
    <p:sldId id="478" r:id="rId229"/>
    <p:sldId id="479" r:id="rId230"/>
    <p:sldId id="480" r:id="rId2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Relationship Id="rId80" Type="http://schemas.openxmlformats.org/officeDocument/2006/relationships/slide" Target="slides/slide74.xml"/><Relationship Id="rId81" Type="http://schemas.openxmlformats.org/officeDocument/2006/relationships/slide" Target="slides/slide75.xml"/><Relationship Id="rId82" Type="http://schemas.openxmlformats.org/officeDocument/2006/relationships/slide" Target="slides/slide76.xml"/><Relationship Id="rId83" Type="http://schemas.openxmlformats.org/officeDocument/2006/relationships/slide" Target="slides/slide77.xml"/><Relationship Id="rId84" Type="http://schemas.openxmlformats.org/officeDocument/2006/relationships/slide" Target="slides/slide78.xml"/><Relationship Id="rId85" Type="http://schemas.openxmlformats.org/officeDocument/2006/relationships/slide" Target="slides/slide79.xml"/><Relationship Id="rId86" Type="http://schemas.openxmlformats.org/officeDocument/2006/relationships/slide" Target="slides/slide80.xml"/><Relationship Id="rId87" Type="http://schemas.openxmlformats.org/officeDocument/2006/relationships/slide" Target="slides/slide81.xml"/><Relationship Id="rId88" Type="http://schemas.openxmlformats.org/officeDocument/2006/relationships/slide" Target="slides/slide82.xml"/><Relationship Id="rId89" Type="http://schemas.openxmlformats.org/officeDocument/2006/relationships/slide" Target="slides/slide83.xml"/><Relationship Id="rId90" Type="http://schemas.openxmlformats.org/officeDocument/2006/relationships/slide" Target="slides/slide84.xml"/><Relationship Id="rId91" Type="http://schemas.openxmlformats.org/officeDocument/2006/relationships/slide" Target="slides/slide85.xml"/><Relationship Id="rId92" Type="http://schemas.openxmlformats.org/officeDocument/2006/relationships/slide" Target="slides/slide86.xml"/><Relationship Id="rId93" Type="http://schemas.openxmlformats.org/officeDocument/2006/relationships/slide" Target="slides/slide87.xml"/><Relationship Id="rId94" Type="http://schemas.openxmlformats.org/officeDocument/2006/relationships/slide" Target="slides/slide88.xml"/><Relationship Id="rId95" Type="http://schemas.openxmlformats.org/officeDocument/2006/relationships/slide" Target="slides/slide89.xml"/><Relationship Id="rId96" Type="http://schemas.openxmlformats.org/officeDocument/2006/relationships/slide" Target="slides/slide90.xml"/><Relationship Id="rId97" Type="http://schemas.openxmlformats.org/officeDocument/2006/relationships/slide" Target="slides/slide91.xml"/><Relationship Id="rId98" Type="http://schemas.openxmlformats.org/officeDocument/2006/relationships/slide" Target="slides/slide92.xml"/><Relationship Id="rId99" Type="http://schemas.openxmlformats.org/officeDocument/2006/relationships/slide" Target="slides/slide93.xml"/><Relationship Id="rId100" Type="http://schemas.openxmlformats.org/officeDocument/2006/relationships/slide" Target="slides/slide94.xml"/><Relationship Id="rId101" Type="http://schemas.openxmlformats.org/officeDocument/2006/relationships/slide" Target="slides/slide95.xml"/><Relationship Id="rId102" Type="http://schemas.openxmlformats.org/officeDocument/2006/relationships/slide" Target="slides/slide96.xml"/><Relationship Id="rId103" Type="http://schemas.openxmlformats.org/officeDocument/2006/relationships/slide" Target="slides/slide97.xml"/><Relationship Id="rId104" Type="http://schemas.openxmlformats.org/officeDocument/2006/relationships/slide" Target="slides/slide98.xml"/><Relationship Id="rId105" Type="http://schemas.openxmlformats.org/officeDocument/2006/relationships/slide" Target="slides/slide99.xml"/><Relationship Id="rId106" Type="http://schemas.openxmlformats.org/officeDocument/2006/relationships/slide" Target="slides/slide100.xml"/><Relationship Id="rId107" Type="http://schemas.openxmlformats.org/officeDocument/2006/relationships/slide" Target="slides/slide101.xml"/><Relationship Id="rId108" Type="http://schemas.openxmlformats.org/officeDocument/2006/relationships/slide" Target="slides/slide102.xml"/><Relationship Id="rId109" Type="http://schemas.openxmlformats.org/officeDocument/2006/relationships/slide" Target="slides/slide103.xml"/><Relationship Id="rId110" Type="http://schemas.openxmlformats.org/officeDocument/2006/relationships/slide" Target="slides/slide104.xml"/><Relationship Id="rId111" Type="http://schemas.openxmlformats.org/officeDocument/2006/relationships/slide" Target="slides/slide105.xml"/><Relationship Id="rId112" Type="http://schemas.openxmlformats.org/officeDocument/2006/relationships/slide" Target="slides/slide106.xml"/><Relationship Id="rId113" Type="http://schemas.openxmlformats.org/officeDocument/2006/relationships/slide" Target="slides/slide107.xml"/><Relationship Id="rId114" Type="http://schemas.openxmlformats.org/officeDocument/2006/relationships/slide" Target="slides/slide108.xml"/><Relationship Id="rId115" Type="http://schemas.openxmlformats.org/officeDocument/2006/relationships/slide" Target="slides/slide109.xml"/><Relationship Id="rId116" Type="http://schemas.openxmlformats.org/officeDocument/2006/relationships/slide" Target="slides/slide110.xml"/><Relationship Id="rId117" Type="http://schemas.openxmlformats.org/officeDocument/2006/relationships/slide" Target="slides/slide111.xml"/><Relationship Id="rId118" Type="http://schemas.openxmlformats.org/officeDocument/2006/relationships/slide" Target="slides/slide112.xml"/><Relationship Id="rId119" Type="http://schemas.openxmlformats.org/officeDocument/2006/relationships/slide" Target="slides/slide113.xml"/><Relationship Id="rId120" Type="http://schemas.openxmlformats.org/officeDocument/2006/relationships/slide" Target="slides/slide114.xml"/><Relationship Id="rId121" Type="http://schemas.openxmlformats.org/officeDocument/2006/relationships/slide" Target="slides/slide115.xml"/><Relationship Id="rId122" Type="http://schemas.openxmlformats.org/officeDocument/2006/relationships/slide" Target="slides/slide116.xml"/><Relationship Id="rId123" Type="http://schemas.openxmlformats.org/officeDocument/2006/relationships/slide" Target="slides/slide117.xml"/><Relationship Id="rId124" Type="http://schemas.openxmlformats.org/officeDocument/2006/relationships/slide" Target="slides/slide118.xml"/><Relationship Id="rId125" Type="http://schemas.openxmlformats.org/officeDocument/2006/relationships/slide" Target="slides/slide119.xml"/><Relationship Id="rId126" Type="http://schemas.openxmlformats.org/officeDocument/2006/relationships/slide" Target="slides/slide120.xml"/><Relationship Id="rId127" Type="http://schemas.openxmlformats.org/officeDocument/2006/relationships/slide" Target="slides/slide121.xml"/><Relationship Id="rId128" Type="http://schemas.openxmlformats.org/officeDocument/2006/relationships/slide" Target="slides/slide122.xml"/><Relationship Id="rId129" Type="http://schemas.openxmlformats.org/officeDocument/2006/relationships/slide" Target="slides/slide123.xml"/><Relationship Id="rId130" Type="http://schemas.openxmlformats.org/officeDocument/2006/relationships/slide" Target="slides/slide124.xml"/><Relationship Id="rId131" Type="http://schemas.openxmlformats.org/officeDocument/2006/relationships/slide" Target="slides/slide125.xml"/><Relationship Id="rId132" Type="http://schemas.openxmlformats.org/officeDocument/2006/relationships/slide" Target="slides/slide126.xml"/><Relationship Id="rId133" Type="http://schemas.openxmlformats.org/officeDocument/2006/relationships/slide" Target="slides/slide127.xml"/><Relationship Id="rId134" Type="http://schemas.openxmlformats.org/officeDocument/2006/relationships/slide" Target="slides/slide128.xml"/><Relationship Id="rId135" Type="http://schemas.openxmlformats.org/officeDocument/2006/relationships/slide" Target="slides/slide129.xml"/><Relationship Id="rId136" Type="http://schemas.openxmlformats.org/officeDocument/2006/relationships/slide" Target="slides/slide130.xml"/><Relationship Id="rId137" Type="http://schemas.openxmlformats.org/officeDocument/2006/relationships/slide" Target="slides/slide131.xml"/><Relationship Id="rId138" Type="http://schemas.openxmlformats.org/officeDocument/2006/relationships/slide" Target="slides/slide132.xml"/><Relationship Id="rId139" Type="http://schemas.openxmlformats.org/officeDocument/2006/relationships/slide" Target="slides/slide133.xml"/><Relationship Id="rId140" Type="http://schemas.openxmlformats.org/officeDocument/2006/relationships/slide" Target="slides/slide134.xml"/><Relationship Id="rId141" Type="http://schemas.openxmlformats.org/officeDocument/2006/relationships/slide" Target="slides/slide135.xml"/><Relationship Id="rId142" Type="http://schemas.openxmlformats.org/officeDocument/2006/relationships/slide" Target="slides/slide136.xml"/><Relationship Id="rId143" Type="http://schemas.openxmlformats.org/officeDocument/2006/relationships/slide" Target="slides/slide137.xml"/><Relationship Id="rId144" Type="http://schemas.openxmlformats.org/officeDocument/2006/relationships/slide" Target="slides/slide138.xml"/><Relationship Id="rId145" Type="http://schemas.openxmlformats.org/officeDocument/2006/relationships/slide" Target="slides/slide139.xml"/><Relationship Id="rId146" Type="http://schemas.openxmlformats.org/officeDocument/2006/relationships/slide" Target="slides/slide140.xml"/><Relationship Id="rId147" Type="http://schemas.openxmlformats.org/officeDocument/2006/relationships/slide" Target="slides/slide141.xml"/><Relationship Id="rId148" Type="http://schemas.openxmlformats.org/officeDocument/2006/relationships/slide" Target="slides/slide142.xml"/><Relationship Id="rId149" Type="http://schemas.openxmlformats.org/officeDocument/2006/relationships/slide" Target="slides/slide143.xml"/><Relationship Id="rId150" Type="http://schemas.openxmlformats.org/officeDocument/2006/relationships/slide" Target="slides/slide144.xml"/><Relationship Id="rId151" Type="http://schemas.openxmlformats.org/officeDocument/2006/relationships/slide" Target="slides/slide145.xml"/><Relationship Id="rId152" Type="http://schemas.openxmlformats.org/officeDocument/2006/relationships/slide" Target="slides/slide146.xml"/><Relationship Id="rId153" Type="http://schemas.openxmlformats.org/officeDocument/2006/relationships/slide" Target="slides/slide147.xml"/><Relationship Id="rId154" Type="http://schemas.openxmlformats.org/officeDocument/2006/relationships/slide" Target="slides/slide148.xml"/><Relationship Id="rId155" Type="http://schemas.openxmlformats.org/officeDocument/2006/relationships/slide" Target="slides/slide149.xml"/><Relationship Id="rId156" Type="http://schemas.openxmlformats.org/officeDocument/2006/relationships/slide" Target="slides/slide150.xml"/><Relationship Id="rId157" Type="http://schemas.openxmlformats.org/officeDocument/2006/relationships/slide" Target="slides/slide151.xml"/><Relationship Id="rId158" Type="http://schemas.openxmlformats.org/officeDocument/2006/relationships/slide" Target="slides/slide152.xml"/><Relationship Id="rId159" Type="http://schemas.openxmlformats.org/officeDocument/2006/relationships/slide" Target="slides/slide153.xml"/><Relationship Id="rId160" Type="http://schemas.openxmlformats.org/officeDocument/2006/relationships/slide" Target="slides/slide154.xml"/><Relationship Id="rId161" Type="http://schemas.openxmlformats.org/officeDocument/2006/relationships/slide" Target="slides/slide155.xml"/><Relationship Id="rId162" Type="http://schemas.openxmlformats.org/officeDocument/2006/relationships/slide" Target="slides/slide156.xml"/><Relationship Id="rId163" Type="http://schemas.openxmlformats.org/officeDocument/2006/relationships/slide" Target="slides/slide157.xml"/><Relationship Id="rId164" Type="http://schemas.openxmlformats.org/officeDocument/2006/relationships/slide" Target="slides/slide158.xml"/><Relationship Id="rId165" Type="http://schemas.openxmlformats.org/officeDocument/2006/relationships/slide" Target="slides/slide159.xml"/><Relationship Id="rId166" Type="http://schemas.openxmlformats.org/officeDocument/2006/relationships/slide" Target="slides/slide160.xml"/><Relationship Id="rId167" Type="http://schemas.openxmlformats.org/officeDocument/2006/relationships/slide" Target="slides/slide161.xml"/><Relationship Id="rId168" Type="http://schemas.openxmlformats.org/officeDocument/2006/relationships/slide" Target="slides/slide162.xml"/><Relationship Id="rId169" Type="http://schemas.openxmlformats.org/officeDocument/2006/relationships/slide" Target="slides/slide163.xml"/><Relationship Id="rId170" Type="http://schemas.openxmlformats.org/officeDocument/2006/relationships/slide" Target="slides/slide164.xml"/><Relationship Id="rId171" Type="http://schemas.openxmlformats.org/officeDocument/2006/relationships/slide" Target="slides/slide165.xml"/><Relationship Id="rId172" Type="http://schemas.openxmlformats.org/officeDocument/2006/relationships/slide" Target="slides/slide166.xml"/><Relationship Id="rId173" Type="http://schemas.openxmlformats.org/officeDocument/2006/relationships/slide" Target="slides/slide167.xml"/><Relationship Id="rId174" Type="http://schemas.openxmlformats.org/officeDocument/2006/relationships/slide" Target="slides/slide168.xml"/><Relationship Id="rId175" Type="http://schemas.openxmlformats.org/officeDocument/2006/relationships/slide" Target="slides/slide169.xml"/><Relationship Id="rId176" Type="http://schemas.openxmlformats.org/officeDocument/2006/relationships/slide" Target="slides/slide170.xml"/><Relationship Id="rId177" Type="http://schemas.openxmlformats.org/officeDocument/2006/relationships/slide" Target="slides/slide171.xml"/><Relationship Id="rId178" Type="http://schemas.openxmlformats.org/officeDocument/2006/relationships/slide" Target="slides/slide172.xml"/><Relationship Id="rId179" Type="http://schemas.openxmlformats.org/officeDocument/2006/relationships/slide" Target="slides/slide173.xml"/><Relationship Id="rId180" Type="http://schemas.openxmlformats.org/officeDocument/2006/relationships/slide" Target="slides/slide174.xml"/><Relationship Id="rId181" Type="http://schemas.openxmlformats.org/officeDocument/2006/relationships/slide" Target="slides/slide175.xml"/><Relationship Id="rId182" Type="http://schemas.openxmlformats.org/officeDocument/2006/relationships/slide" Target="slides/slide176.xml"/><Relationship Id="rId183" Type="http://schemas.openxmlformats.org/officeDocument/2006/relationships/slide" Target="slides/slide177.xml"/><Relationship Id="rId184" Type="http://schemas.openxmlformats.org/officeDocument/2006/relationships/slide" Target="slides/slide178.xml"/><Relationship Id="rId185" Type="http://schemas.openxmlformats.org/officeDocument/2006/relationships/slide" Target="slides/slide179.xml"/><Relationship Id="rId186" Type="http://schemas.openxmlformats.org/officeDocument/2006/relationships/slide" Target="slides/slide180.xml"/><Relationship Id="rId187" Type="http://schemas.openxmlformats.org/officeDocument/2006/relationships/slide" Target="slides/slide181.xml"/><Relationship Id="rId188" Type="http://schemas.openxmlformats.org/officeDocument/2006/relationships/slide" Target="slides/slide182.xml"/><Relationship Id="rId189" Type="http://schemas.openxmlformats.org/officeDocument/2006/relationships/slide" Target="slides/slide183.xml"/><Relationship Id="rId190" Type="http://schemas.openxmlformats.org/officeDocument/2006/relationships/slide" Target="slides/slide184.xml"/><Relationship Id="rId191" Type="http://schemas.openxmlformats.org/officeDocument/2006/relationships/slide" Target="slides/slide185.xml"/><Relationship Id="rId192" Type="http://schemas.openxmlformats.org/officeDocument/2006/relationships/slide" Target="slides/slide186.xml"/><Relationship Id="rId193" Type="http://schemas.openxmlformats.org/officeDocument/2006/relationships/slide" Target="slides/slide187.xml"/><Relationship Id="rId194" Type="http://schemas.openxmlformats.org/officeDocument/2006/relationships/slide" Target="slides/slide188.xml"/><Relationship Id="rId195" Type="http://schemas.openxmlformats.org/officeDocument/2006/relationships/slide" Target="slides/slide189.xml"/><Relationship Id="rId196" Type="http://schemas.openxmlformats.org/officeDocument/2006/relationships/slide" Target="slides/slide190.xml"/><Relationship Id="rId197" Type="http://schemas.openxmlformats.org/officeDocument/2006/relationships/slide" Target="slides/slide191.xml"/><Relationship Id="rId198" Type="http://schemas.openxmlformats.org/officeDocument/2006/relationships/slide" Target="slides/slide192.xml"/><Relationship Id="rId199" Type="http://schemas.openxmlformats.org/officeDocument/2006/relationships/slide" Target="slides/slide193.xml"/><Relationship Id="rId200" Type="http://schemas.openxmlformats.org/officeDocument/2006/relationships/slide" Target="slides/slide194.xml"/><Relationship Id="rId201" Type="http://schemas.openxmlformats.org/officeDocument/2006/relationships/slide" Target="slides/slide195.xml"/><Relationship Id="rId202" Type="http://schemas.openxmlformats.org/officeDocument/2006/relationships/slide" Target="slides/slide196.xml"/><Relationship Id="rId203" Type="http://schemas.openxmlformats.org/officeDocument/2006/relationships/slide" Target="slides/slide197.xml"/><Relationship Id="rId204" Type="http://schemas.openxmlformats.org/officeDocument/2006/relationships/slide" Target="slides/slide198.xml"/><Relationship Id="rId205" Type="http://schemas.openxmlformats.org/officeDocument/2006/relationships/slide" Target="slides/slide199.xml"/><Relationship Id="rId206" Type="http://schemas.openxmlformats.org/officeDocument/2006/relationships/slide" Target="slides/slide200.xml"/><Relationship Id="rId207" Type="http://schemas.openxmlformats.org/officeDocument/2006/relationships/slide" Target="slides/slide201.xml"/><Relationship Id="rId208" Type="http://schemas.openxmlformats.org/officeDocument/2006/relationships/slide" Target="slides/slide202.xml"/><Relationship Id="rId209" Type="http://schemas.openxmlformats.org/officeDocument/2006/relationships/slide" Target="slides/slide203.xml"/><Relationship Id="rId210" Type="http://schemas.openxmlformats.org/officeDocument/2006/relationships/slide" Target="slides/slide204.xml"/><Relationship Id="rId211" Type="http://schemas.openxmlformats.org/officeDocument/2006/relationships/slide" Target="slides/slide205.xml"/><Relationship Id="rId212" Type="http://schemas.openxmlformats.org/officeDocument/2006/relationships/slide" Target="slides/slide206.xml"/><Relationship Id="rId213" Type="http://schemas.openxmlformats.org/officeDocument/2006/relationships/slide" Target="slides/slide207.xml"/><Relationship Id="rId214" Type="http://schemas.openxmlformats.org/officeDocument/2006/relationships/slide" Target="slides/slide208.xml"/><Relationship Id="rId215" Type="http://schemas.openxmlformats.org/officeDocument/2006/relationships/slide" Target="slides/slide209.xml"/><Relationship Id="rId216" Type="http://schemas.openxmlformats.org/officeDocument/2006/relationships/slide" Target="slides/slide210.xml"/><Relationship Id="rId217" Type="http://schemas.openxmlformats.org/officeDocument/2006/relationships/slide" Target="slides/slide211.xml"/><Relationship Id="rId218" Type="http://schemas.openxmlformats.org/officeDocument/2006/relationships/slide" Target="slides/slide212.xml"/><Relationship Id="rId219" Type="http://schemas.openxmlformats.org/officeDocument/2006/relationships/slide" Target="slides/slide213.xml"/><Relationship Id="rId220" Type="http://schemas.openxmlformats.org/officeDocument/2006/relationships/slide" Target="slides/slide214.xml"/><Relationship Id="rId221" Type="http://schemas.openxmlformats.org/officeDocument/2006/relationships/slide" Target="slides/slide215.xml"/><Relationship Id="rId222" Type="http://schemas.openxmlformats.org/officeDocument/2006/relationships/slide" Target="slides/slide216.xml"/><Relationship Id="rId223" Type="http://schemas.openxmlformats.org/officeDocument/2006/relationships/slide" Target="slides/slide217.xml"/><Relationship Id="rId224" Type="http://schemas.openxmlformats.org/officeDocument/2006/relationships/slide" Target="slides/slide218.xml"/><Relationship Id="rId225" Type="http://schemas.openxmlformats.org/officeDocument/2006/relationships/slide" Target="slides/slide219.xml"/><Relationship Id="rId226" Type="http://schemas.openxmlformats.org/officeDocument/2006/relationships/slide" Target="slides/slide220.xml"/><Relationship Id="rId227" Type="http://schemas.openxmlformats.org/officeDocument/2006/relationships/slide" Target="slides/slide221.xml"/><Relationship Id="rId228" Type="http://schemas.openxmlformats.org/officeDocument/2006/relationships/slide" Target="slides/slide222.xml"/><Relationship Id="rId229" Type="http://schemas.openxmlformats.org/officeDocument/2006/relationships/slide" Target="slides/slide223.xml"/><Relationship Id="rId230" Type="http://schemas.openxmlformats.org/officeDocument/2006/relationships/slide" Target="slides/slide224.xml"/><Relationship Id="rId231" Type="http://schemas.openxmlformats.org/officeDocument/2006/relationships/slide" Target="slides/slide22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45 -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يَا مَنْ لَا يَرْغَبُ فِيْ الْجَزَاءِ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إِنْ مَنَعْتَ لَمْ يَكُنْ مَنْعُكَ تَعَدِّيًا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in mana`ta lam yakun man`uka ta`addiyā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if You withholdest, You withholdest not in transgression.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أَنْتَ الْمَلِيْءُ بِمَا رُغِبَ فِيْهِ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antal malī-u bimā rughiba fīhi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art full of what is sought from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اَلْجَوَادُ بِمَا سُئِلْتَ مِنْ فَضْلِكَ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jawādu bimā su-ilta min faḍlik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munificent with what is asked of Your bounty,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اَلْقَرِيبُ إِلَى مَنْ حَاوَلَ قُرْبَكَ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qarību ilā man ḥāwala qur-bak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near to him who strives for Your nearness.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قَدْ أَقَامَ فِينَا هَذَا الشَّهْرُ مَقَامَ حَمْدٍ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qad aqāma fīnā hadhash shahru maqāma ḥamd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This month stood among us in a standing place of praise,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صَحِبَنَا صُحْبَةَ مَبْرُورٍ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ṣaḥibanā ṣuḥbata mabrūr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accompanied us with the companionship of one approved,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أَرْبَحَنَا أَفْضَلَ أَرْبَاحِ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ar-baḥanā afḍala ar-bāḥil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profited us with the most excellent profit of the world's creatures.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ثُمَّ قَدْ فَارَقَنَا عِنْدَ تَمَامِ وَقْتِهِ وَ انْقِطَاعِ مُدَّتِهِ وَ وَفَاءِ عَدَدِهِ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thumma qad fāraqanā `inda tamāmi waqtihi wanqiṭā`i muddatihi wa wafā-i `adadih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it parted from us at the completion of its time, the end of its term, and the fulfilment of its number.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فَنَحْنُ مُوَدِّعُوهُ وِدَاعَ مَنْ عَزَّ فِرَاقُهُ عَلَيْنَا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fanaḥnu muwaddi`ūhu widā`a man `azza firāquhu `alaynā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we bid farewell to it with the farewell of one whose parting pains 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غَمَّنَا وَ أَوْحَشَنَا انْصِرَافُهُ عَنَّا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ghammanā wa awḥashananṣirāfuhu `annā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whose leaving fills us with gloom and loneliness,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لَزِمَنَا لَهُ الذِّمَامُ الْمَحْفُوظُ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lazimanā lahudh dhimāmul maḥfūẓ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 whom we have come to owe a safeguarded claim,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تَشْكُرُ مَنْ شَكَرَكَ وَ أَنْتَ أَلْهَمْتَهُ شُكْرَكَ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tashkuru man shakaraka wa anta alhamtahu shukrak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showest gratitude to him who thanks You, while You hast inspired him to thank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الْحُرْمَةُ الْمَرْعِيَّةُ وَ الْحَقُّ الْمَقْضِيُّ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 ḥur-matul mar-`iyyatu wal ḥaqqul maqḍiyy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 observed inviolability, and a discharged right.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فَنَحْنُ قَائِلُونَ السَّلَامُ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fanaḥnu qā-ilūnas salāmu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 say: Peace be upon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شَهْرَ اللَّهِ الْأَكْبَرَ وَ يَا عِيدَ أَوْلِيَائِهِ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shahrallāhil akbara wa yā `īda awliyā-ih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greatest month of God! O festival of His friends!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أَكْرَمَ مَصْحُوبٍ مِنَ الْأَوْقَاتِ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akrama maṣ-ḥūbin minal awqāt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most noble of accompanying times!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يَا خَيْرَ شَهْرٍ فِيْ الْأَيَّامِ وَ السَّاعَاتِ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yā khayra shahrin fil ayyāmi was sā`āt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best of months in days and hours!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مِنْ شَهْرٍ قَرُبَتْ فِيهِ الْآمَالُ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min shahrin qarubat fīhil-āmāl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month in which expectations come near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نُشِرَتْ فِيهِ الْأَعْمَالُ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nushirat fīhil a`māl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good works are scattered about!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مِنْ قَرِينٍ جَلَّ قَدْرُهُ مَوْجُودًا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min qarīnin jalla qadruhu mawjūdā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comrade who is great in worth when found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أَفْجَعَ فَقْدُهُ مَفْقُوْدًا وَ مَرْجُوٍّ آلَمَ فِرَاقُهُ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afja`a faqduhu mafqūdan wa mar-juwwin-ālama firāquh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 torments through absence when lost, anticipated friend whose parting gives pain!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مِنْ أَلِيفٍ آنَسَ مُقْبِلًا فَسَرَّ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min alīfin-ānasa muqbilan fasarr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familiar who brought comfort in coming, thus making happy,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تُكَافِئُ مَنْ حَمِدَكَ وَ أَنْتَ عَلَّمْتَهُ حَمْدَكَ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tukāfi-u man ḥamidaka wa anta `allamtahu ḥamdak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rewardest him who praises You, while though You hast taught him Your praise.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أَوْحَشَ مُنْقَضِيًا فَمَضَّ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awḥasha munqaḍiyan famaḍḍ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left loneliness in going, thus giving anguish!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مِنْ مُجَاوِرٍ رَقَّتْ فِيهِ الْقُلُوبُ وَ قَلَّتْ فِيهِ الذُّنُوبُ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min mujāwirin raqqat fīhil qulūbu wa qallat fīhidh dhunūb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neighbour in whom hearts became tender and sins became few!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مِنْ نَاصِرٍ أَعَانَ عَلَى الشَّيْطَانِ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min nāṣirin a`āna `alash shayṭān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helper who aided against Satan,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صَاحِبٍ سَهَّلَ سُبُلَ الْإِحْسَانِ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ṣāḥibin sahhala subulal iḥsān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companion who made easy the paths of good-doing!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مَا أَكْثَرَ عُتَقَاءَ اللَّهِ فِيكَ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mā akthara `utaqā-allāhi fīk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 - How many became freedmen of God within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مَا أَسْعَدَ مَنْ رَعَى حُرْمَتَكَ 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mā as`ada man ra`ā ḥur-mataka 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happy those who observed the respect due to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مَا كَانَ أَمْحَاكَ لِلذُّنُوبِ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mā kāna amḥāka lidhhunūb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 - How many the sins You erased!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أَسْتَرَكَ لِأَنْوَاعِ الْعُيُوبِ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astaraka li-anwā`il `uyūb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many the kinds of faults You covered over!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مَا كَانَ أَطْوَلَكَ عَلَى الْمُجْرِمِيْنَ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mā kāna aṭwalaka `alal mujrimīn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 - How drawn out wert You for the sinners!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أَهْيَبَكَ فِيْ صُدُورِ الْمُؤْمِنِيْنَ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ahyabaka fī ṣudūril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awesome wert You in the hearts of the faithful!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تَسْتُرُ عَلَى مَنْ لَوْ شِئْتَ فَضَحْتَهُ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tasturu `alā man law shi-ta faḍaḥtah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coverest him whom, if You willed, You wouldst expose,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مِنْ شَهْرٍ لَا تُنَافِسُهُ الْأَيَّامُ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min shahrin lā tunāfisuhul ayyām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month with which no days compete!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مِنْ شَهْرٍ هُوَ مِنْ كُلِّ أَمْرٍ سَلَامٌ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min shahrin huwa min kulli amrin salām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month which is peace in all affairs!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غَيْرَ كَرِيهِ الْمُصَاحَبَةِ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ghayra karīhil muṣāḥabah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You whose companionship is not disliked,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ذَمِيمِ الْمُلَابَسَةِ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dhamīmil mulābasah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whose friendly mixing is not blamed!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كَمَا وَفَدْتَ عَلَيْنَا بِالْبَرَكَاتِ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kamā wafadta `alaynā bil barakāt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just as You hast entered upon us with blessings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غَسَلْتَ عَنَّا دَنَسَ الْخَطِيئَاتِ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ghasalta `annā danasal khaṭī-āt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cleansed us of the defilement of offenses!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غَيْرَ مُوَدَّعٍ بَرَمًا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ghayra muwadda`in baramā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 - You art not bid farewell in annoyance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مَتْرُوكٍ صِيَامُهُ سَأَمًا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matrūkin ṣiyāmuhu sa-amā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is Your fasting left in weariness!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مِنْ مَطْلُوْبٍ قَبْلَ وَقْتِهِ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min maṭlūbin qabla waqtih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object of seeking before Your time,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مَحْزُونٍ عَلَيْهِ قَبْلَ فَوْتِهِ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maḥzūnin `alayhi qabla fawtih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object of sorrow before Your passing!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تَجُودُ عَلَى مَنْ لَوْ شِئْتَ مَنَعْتَهُ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tajūdu `alā man law shi-ta mana`tah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art generous toward him from whom, if You willed, You wouldst withhold.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كَمْ مِنْ سُوءٍ صُرِفَ بِكَ عَنَّا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kam min sū-in ṣurifa bika `annā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 - How much evil was turned away from us through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كَمْ مِنْ خَيْرٍ أُفِيضَ بِكَ عَلَيْنَا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kam min khayrin ufīḍa bika `alaynā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much good flowed upon us because of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وَ عَلَى لَيْلَةِ الْقَدْرِ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wa `alā laylatil qadr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 and upon the Night of Decree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اَلَّتِيْ هِيَ خَيْرٌ مِنْ أَلْفِ شَهْرٍ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latī hiya khayrun min alfi shahr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which is "better than a thousand months" (97:3)!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مَا كَانَ أَحْرَصَنَا بِالْأَمْسِ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mā kāna aḥraṣanā bil amsi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 - How much we craved You yesterday!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أَشَدَّ شَوْقَنَا غَدًا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ashadda shawqanā ghadan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intensely we shall yearn for You tomorrow!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وَ عَلَى فَضْلِكَ الَّذِيْ حُرِمْنَاهُ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wa `alā faḍlikal ladhī ḥurimnāh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 and upon Your bounty which has now been made unlawful to 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عَلَى مَاضٍ مِنْ بَرَكَاتِكَ سُلِبْنَاهُ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`alā māḍin min barakātika sulibnāh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upon Your blessings gone by which have now been stripped away from us!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إِنَّا أَهْلُ هَذَا الشَّهْرِ الَّذِيْ شَرَّفْتَنَا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innā ahlu hadhash shahril ladhī sharraftanā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we are the people of this month. Through it You hast ennobled 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وَفَّقْتَنَا بِمَنِّكَ لَهُ حِيْنَ جَهِلَ الْأَشْقِيَاءُ وَقْتَهُ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waffaqtanā bimannika lahu ḥīna jahilal ashqiyā-u waqtah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given us success because of Your kindness, while the wretched are ignorant of its time.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كِلَاهُمَا أَهْلٌ مِنْكَ لِلْفَضِيحَةِ وَ الْمَنْعِ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kilāhumā ahlun minka lilfaḍīḥati wal man`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Both are worthy of Your exposure and withholding,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حُرِمُوْا لِشَقَائِهِمْ فَضْلَهُ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ḥurimū lishaqā-ihim faḍlah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Made unlawful to them is its bounty because of their wretchedness.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أَنْتَ وَلِيُّ مَا آثَرْتَنَا بِهِ مِنْ مَعْرِفَتِهِ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anta waliyyu mā-āthar-tanā bihi min ma`rifatih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art the patron of the knowledge of it by which You hast preferred 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هَدَيْتَنَا لَهُ مِنْ سُنَّتِهِ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hadaytanā lahu min sunnatih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its prescribed practices to which You hast guided us.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قَدْ تَوَلَّيْنَا بِتَوْفِيقِكَ صِيَامَهُ وَ قِيَامَهُ عَلَى تَقْصِيرٍ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qad tawallaynā bitawfīqika ṣiyāmahu wa qiyāmahu `alā taqṣīr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 have undertaken, through Your giving success, its fasting and its standing in prayer, but with shortcomings,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أَدَّيْنَا فِيهِ قَلِيْلًا مِنْ كَثِيرٍ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addaynā fīhi qalīlan min kathīr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we have performed little of much.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فَلَكَ الْحَمْدُ إِقْرَارًا بِالْإِسَاءَةِ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falakal ḥamdu iqrāran bil isā-ah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so to You belongs praise, in admission of evil doing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اعْتِرَافًا بِالْإِضَاعَةِ وَ لَكَ مِنْ قُلُوبِنَا عَقْدُ النَّدَمِ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wa`tirāfan bil iḍā`ati wa laka min qulūbinā `aqdun nadam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confession of negligence, and to You belongs remorse firmly knitted in our hearts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مِنْ أَلْسِنَتِنَا صِدْقُ الِاعْتِذَارِ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min alsinatinā ṣidqul i`tidhār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seeking of pardon sincerely uttered by our tongues.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فَأْجُرْنَا عَلَى مَا أَصَابَنَا فِيهِ مِنَ التَّفْرِيطِ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fa-jur-nā `alā mā aṣābanā fīhi minat tafrīṭ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Reward us, in spite of the neglect that befell us in this month,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أَجْرًا نَسْتَدْرِكُ بِهِ الْفَضْلَ الْمَرْغُوبَ فِيهِ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ajran nastadriku bihil faḍlal mar-ghūba fīh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a reward through which we may reach the bounty desired from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غَيْرَ أَنَّكَ بَنَيْتَ أَفْعَالَكَ عَلَى التَّفَضُّلِ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ghayra annaka banayta af`ālaka `alat tafaḍḍul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You hast founded Your acts upon gratuitous bounty,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نَعْتَاضُ بِهِ مِنْ أَنْوَاعِ الذُّخْرِ الْمَحْرُوصِ عَلَيْهِ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na`tāḍu bihi min anwā`idh dhukhril maḥrūṣi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win the varieties of its craved stores!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أَوْجِبْ لَنَا عُذْرَكَ عَلَى مَا قَصَّرْنَا فِيهِ مِنْ حَقِّكَ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awjib lanā `udhraka `alā mā qaṣṣar-nā fīhi min ḥaqqik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incumbent upon us Your pardon for our falling short of Your right in this month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ابْلُغْ بِأَعْمَارِنَا مَا بَيْنَ أَيْدِيْنَا مِنْ شَهْرِ رَمَضَانَ الْمُقْبِلِ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wablugh bi-a`mārinā mā bayna aydīnā min shahri ramaḍānal muqbil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our lives which lie before us reach the coming month of Ramadan!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فَإِذَا بَلَّغْتَنَاهُ فَأَعِنَّا عَلَى تَنَاوُلِ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fa-idhā ballaghtanāhu fa-a`innā `alā tanāwul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Once You hast made us reach it, help us perform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مَا أَنْتَ أَهْلُهُ مِنَ الْعِبَادَةِ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mā anta ahluhu minal `ibādah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worship of which You art worthy,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أَدِّنَا إِلَى الْقِيَامِ بِمَا يَسْتَحِقُّهُ مِنَ الطَّاعَةِ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addinā ilal qiyāmi bimā yastaḥiqquhu minaṭ ṭā`ah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cause us to undertake the obedience which You deservest,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أَجْرِ لَنَا مِنْ صَالِحِ الْعَمَلِ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ajri lanā min ṣāliḥil `amal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grant us righteous works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مَا يَكُونُ دَرَكًا لِحَقِّكَ فِيْ الشَّهْرَيْنِ مِنْ شُهُورِ الدَّهْرِ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mā yakūnu darakan liḥaqqika fish shahrayni min shuhūrid dahr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we may fulfil Your right in these two months of the months of time.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وَ مَا أَلْمَمْنَا بِهِ فِيْ شَهْرِنَا هَذَا مِنْ لَمَمٍ أَوْ إِثْمٍ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 mā almamnā bihi fī shahrinā hadhā min lamamin aw ithm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as for the small and large sins which we have committed in this our month,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وَاقَعْنَا فِيهِ مِنْ ذَنْبٍ وَ اكْتَسَبْنَا فِيهِ مِنْ خَطِيئَةٍ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wāqa`nā fīhi min dhanbin waktasabnā fīhi min khaṭī-ah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misdeeds into which we have fallen, and the offenses which we have earned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أَجْرَيْتَ قُدْرَتَكَ عَلَى التَّجَاوُزِ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ajrayta qudrataka `alat tajāwuz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channelled Your power into forbearance,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عَلَى تَعَمُّدٍ مِنَّا أَوْ عَلَى نِسْيَانٍ ظَلَمْنَا فِيهِ أَنْفُسَنَا أَوِ انْتَهَكْنَا بِهِ حُرْمَةً مِنْ غَيْرِنَا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`alā ta`ammudin minnā aw `alā nisyānin ẓalamnā fīhi anfusanā awintahaknā bihi ḥur-matan min ghayrinā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purposefully or in forgetfulness, wronging ourselves thereby or violating the respect due to others,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عَلَى مُحَمَّدٍ وَ آلِهِ وَ اسْتُرْنَا بِسِتْرِكَ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muḥammadin wa-ālihi wastur-nā bisitrik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Muhammad and his Household, cover us over with Your covering,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اعْفُ عَنَّا بِعَفْوِكَ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wa`fu `annā bi`afwik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pardon us through Your pardoning,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تَنْصِبْنَا فِيهِ لِأَعْيُنِ الشَّامِتِينَ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tanṣibnā fīhi li-a`yunish shāmitīn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place us not before the eyes of the gloaters because of that,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تَبْسُطْ عَلَيْنَا فِيهِ أَلْسُنَ الطَّاعِنِيْنَ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tabsuṭ `alaynā fīhi alsunaṭ ṭā`inīn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stretch not toward us the tongues of the defamers,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اسْتَعْمِلْنَا بِمَا يَكُونُ حِطَّةً وَ كَفَّارَةً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wasta`milnā bimā yakūnu ḥiṭṭatan wa kaffārah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employ us in that which will alleviate and expiate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لِمَا أَنْكَرْتَ مِنَّا فِيهِ بِرَأْفَتِكَ الَّتِيْ لَا تَنْفَدُ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limā ankar-ta minnā fīhi bira-fatikal latī lā tanfad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whatever You disapprovest from us within it through Your clemency which does not run out,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فَضْلِكَ الَّذِيْ لَا يَنْقُصُ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faḍlikal ladhī lā yanquṣ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bounty which does not diminish!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اجْبُرْ مُصِيبَتَنَا بِشَهْرِنَا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wajbur muṣībatanā bishahrinā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redress our being afflicted by our month,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تَلَقَّيْتَ مَنْ عَصَاكَ بِالْحِلْمِ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talaqqayta man `aṣāka bil ḥilm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received him who disobeyed You with clemency,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بَارِكْ لَنَا فِيْ يَوْمِ عِيدِنَا وَ فِطْرِنَا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bārik lanā fī yawmi `īdinā wa fiṭrinā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us in this day of our festival and our fast-breaking,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اجْعَلْهُ مِنْ خَيْرِ يَوْمٍ مَرَّ عَلَيْنَا أَجْلَبِهِ لِعَفْوٍ وَ أَمْحَاهُ لِذَنْبٍ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waj`alhu min khayri yawmin marra `alaynā ajlabihi li`afwin wa amḥāhu lidhanb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it one of the best of days that have passed over us, the greatest in attracting Your pardon, and the most effacing toward sins,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اغْفِرْ لَنَا مَا خَفِيَ مِنْ ذُنُوبِنَا وَ مَا عَلَنَ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waghfir lanā mā khafiya min dhunūbinā wa mā `alan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forgive us our sins, both the concealed and the public!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اسْلَخْنَا بِانْسِلَاخِ هَذَا الشَّهْرِ مِنْ خَطَايَانَا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allāhummaslakhnā binsilākhi hadhash shahri min khaṭāyānā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with the passing of this month make us pass forth from our offenses,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أَخْرِجْنَا بِخُرُوجِهِ مِنْ سَيِّئَاتِنَا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akhrijnā bikhurūjihi min sayyi-ātinā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its departure make us depart from our evil deeds,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اجْعَلْنَا مِنْ أَسْعَدِ أَهْلِهِ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waj`alnā min as`adi ahlihi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appoint us thereby among its most felicitous people,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أَجْزَلِهِمْ قِسْمًا فِيهِ وَ أَوْفَرِهِمْ حَظًّا مِنْهُ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ajzalihim qisman fīhi wa awfarihim ḥaẓẓan minh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most plentiful of them in portion, and the fullest of them in share!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وَ مَنْ رَعَى هَذَا الشَّهْرَ حَقَّ رِعَايَتِهِ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 man ra`ā hadhash shahra ḥaqqa ri`āyatih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when any person observes this month as it should be observed,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حَفِظَ حُرْمَتَهُ حَقَّ حِفْظِهَا وَ قَامَ بِحُدُودِهِ حَقَّ قِيَامِهَا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ḥafiẓa ḥur-matahu ḥaqqa ḥifẓihā wa qāma biḥudūdihi ḥaqqa qiyāmihā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safeguards its inviolability as it should be safeguarded, attends to its bounds as they should be attended to,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اتَّقَى ذُنُوبَهُ حَقَّ تُقَاتِهَا أَوْ تَقَرَّبَ إِلَيْكَ بِقُرْبَةٍ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wattaqā dhunūbahu ḥaqqa tuqātihā aw taqarraba ilayka biqur-bah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fears its misdeeds as they should be feared, or seeks nearness to You with any act of nearness-seeking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أَمْهَلْتَ مَنْ قَصَدَ لِنَفْسِهِ بِالظُّلْمِ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amhalta man qaṣada linafsihi bilẓẓulm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disregarded him who intended wrongdoing against himself.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أَوْجَبَتْ رِضَاكَ لَهُ وَ عَطَفَتْ رَحْمَتَكَ عَلَيْهِ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awjabat riḍāka lahu wa `aṭafat raḥmataka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which makes incumbent upon him Your good pleasure and bends toward him Your mercy,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فَهَبْ لَنَا مِثْلَهُ مِنْ وُجْدِكَ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fahab lanā mithlahu min wujdik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to us the like [of that] from Your wealth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أَعْطِنَا أَضْعَافَهُ مِنْ فَضْلِكَ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a`ṭinā aḍ`āfahu min faḍlik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bestow it upon us in multiples through Your bounty,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 فَضْلَكَ لَا يَغِيضُ وَ إِنَّ خَزَائِنَكَ لَا تَنْقُصُ بَلْ تَفِيضُ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fa-inna faḍlaka lā yaghīḍu wa inna khazā-inaka lā tanquṣu bal tafīḍ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Your bounty does not diminish, Your treasuries do not decrease but overflow,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إِنَّ مَعَادِنَ إِحْسَانِكَ لَا تَفْنَى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inna ma`ādina iḥsānika lā tafnā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mines of Your beneficence are not exhausted,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إِنَّ عَطَاءَكَ لِلْعَطَاءُ الْمُهَنَّا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inna `aṭā-aka lil`aṭā-ul muhannā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bestowal is the bestowal full of delight!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اكْتُبْ لَنَا مِثْلَ أُجُورِ مَنْ صَامَهُ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waktub lanā mithla ujūri man ṣāmah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write for us the like of the wages of him who fasted in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تَعَبَّدَ لَكَ فِيهِ إِلَى يَوْمِ الْقِيَامَةِ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ta`abbada laka fīhi ilā yawmil qiyāmah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worshipped You within it until the Day of Resurrection!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1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إِنَّا نَتُوبُ إِلَيْكَ فِيْ يَوْمِ فِطْرِنَا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innā natūbu ilayka fī yawmi fiṭrinā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we repent to You in our day of fast-breaking,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تَسْتَنْظِرُهُمْ بِأَنَاتِكَ إِلَى الْإِنَابَةِ، وَ تَتْرُكُ مُعَاجَلَتَهُمْ إِلَى التَّوْبَةِ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tastanẓiruhum bi-anātika ilal inābah, wa tatruku mu`ājalatahum ilat tawbah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awaitest their turning back without haste and refrainest from rushing them toward repentance,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2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اَلَّذِيْ جَعَلْتَهُ لِلْمُؤْمِنِيْنَ عِيدًا وَ سُرُورًا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ladhī ja`altahu lilmu-minīna `īdan wa surūrā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which You hast appointed for the faithful a festival and a joy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2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لِأَهْلِ مِلَّتِكَ مَجْمَعًا وَ مُحْتَشَدًا مِنْ كُلِّ ذَنْبٍ أَذْنَبْنَاهُ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li-ahli millatika majma`an wa muḥtashadan min kulli dhanbin adhnabnāh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for the people of Your creed a time of assembly and gathering, from every misdeed we did,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2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سُوءٍ أَسْلَفْنَاهُ أَوْ خَاطِرِ شَرٍّ أَضْمَرْنَاهُ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sū-in aslafnāhu aw khāṭiri sharrin aḍmar-nāh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ill work we sent ahead, or evil thought we secretly conceived,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2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تَوْبَةَ مَنْ لَا يَنْطَوِيْ عَلَى رُجُوعٍ إِلَى ذَنْبٍ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tawbata man lā yanṭawī `alā rujū`in ilā dhanb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repentance of one who does not harbour a return to sin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2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يَعُودُ بَعْدَهَا فِيْ خَطِيئَةٍ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ya`ūdu ba`dahā fī khaṭī-ah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 afterwards will not go back to offense,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2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تَوْبَةً نَصُوحًا خَلَصَتْ مِنَ الشَّكِّ وَ الِارْتِيَابِ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tawbatan naṣūḥan khalaṣat minash shakki wal ir-tiyāb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 unswerving repentance rid of doubt and wavering.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2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فَتَقَبَّلْهَا مِنَّا وَ ارْضَ عَنَّا وَ ثَبِّتْنَا عَلَيْهَا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fataqabbalhā minnā war-ḍa `annā wa thabbitnā `alayhā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accept it from us, be pleased with us, and fix us within it!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2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ارْزُقْنَا خَوْفَ عِقَابِ الْوَعِيدِ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allāhummar-zuqnā khawfa `iqābil wa`īd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God, provide us with fear of the threatened punishment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2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شَوْقَ ثَوَابِ الْمَوْعُودِ حَتَّى نَجِدَ لَذَّةَ مَا نَدْعُوكَ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shawqa thawābil maw`ūdi ḥattā najida ladhhata mā nad`ūka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yearning for the promised reward, so that we may find the pleasure of that for which we supplicate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2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كَأْبَةَ مَا نَسْتَجِيرُ مِنْهُ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ka-bata mā nastajīru minh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sorrow of that from which we seek sanctuary in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لِكَيْلَا يَهْلِكَ عَلَيْكَ هَالِكُهُمْ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likaylā yahlika `alayka hālikuhum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that the perisher among them may not perish because of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2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اجْعَلْنَا عِنْدَكَ مِنَ التَّوَّابِينَ الَّذِيْنَ أَوْجَبْتَ لَهُمْ مَحَبَّتَكَ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waj`alnā `indaka minat tawwābīnal ladhīna awjabta lahum maḥabbatak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place us with You among the repenters, those upon whom You hast made Your love obligatory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2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قَبِلْتَ مِنْهُمْ مُرَاجَعَةَ طَاعَتِكَ يَا أَعْدَلَ الْعَادِلِينَ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qabilta minhum murāja`ata ṭā`atika yā a`dalal `ādilīn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from whom You hast accepted the return to obeying You! O Most Just of the just!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2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تَجَاوَزْ عَنْ آبَائِنَا وَ أُمَّهَاتِنَا وَ أَهْلِ دِينِنَا جَمِيعًا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tajāwaz `an-ābā-inā wa ummahātinā wa ahli dīninā jamī`ā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show forbearance toward our fathers and our mothers and all the people of our religion,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2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مَنْ سَلَفَ مِنْهُمْ وَ مَنْ غَبَرَ إِلَى يَوْمِ الْقِيَامَةِ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man salafa minhum wa man ghabara ilā yawmil qiyāmah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those who have gone and those who will pass by, until the Day of Resurrection!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2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نَبِيِّنَا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nabiyyinā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our prophet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2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كَمَا صَلَّيْتَ عَلَى مَلَائِكَتِكَ الْمُقَرَّبِينَ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kamā ṣallayta `alā malā-ikatikal muqarrabīn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You hast blessed Your angels brought nigh,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2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صَلِّ عَلَيْهِ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ṣalli `alayhi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him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2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كَمَا صَلَّيْتَ عَلَى أَنْبِيَائِكَ الْمُرْسَلِينَ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kamā ṣallayta `alā anbiyā-ikal mur-salīn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You hast blessed Your prophets sent out,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2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صَلِّ عَلَيْهِ وَ آلِهِ كَمَا صَلَّيْتَ عَلَى عِبَادِكَ الصَّالِحِيْنَ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ṣalli `alayhi wa-ālihi kamā ṣallayta `alā `ibādikaṣ ṣāliḥīn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him and his Household, as You hast blessed Your righteous servants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2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أَفْضَلَ مِنْ ذٰلِكَ يَا رَبَّ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afḍala min dhālika yā rabbal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- and better than that, O Lord of the worlds!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يَشْقَى بِنِعْمَتِكَ شَقِيُّهُمْ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yashqā bini`matika shaqiyyuhum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wretched may not be wretched through Your favour,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2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صَلَاةً تَبْلُغُنَا بَرَكَتُهَا وَ يَنَالُنَا نَفْعُهَا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ṣalātan tablughunā barakatuhā wa yanālunā naf`uhā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blessing whose benediction will reach us, whose benefit will attain to 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2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يُسْتَجَابُ لَهَا دُعَاؤُنَا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yustajābu lahā du`a-unā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through which our supplication may be granted!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2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أَكْرَمُ مَنْ رُغِبَ إِلَيْهِ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akramu man rughiba ilayh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art the most generous of those who are beseeched,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2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أَكْفَى مَنْ تُوُكِّلَ عَلَيْهِ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akfā man tuwukkila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most sufficient of those in whom confidence is had,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2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أَعْطَى مَنْ سُئِلَ مِنْ فَضْلِهِ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a`ṭā man su-ila min faḍlih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most bestowing of those from whom bounty is asked,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2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أَنْتَ عَلَى كُلِّ شَيْءٍ قَدِيرٌ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anta `alā kulli shay-in qadīr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art powerful over everything!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إِلَّا عَنْ طُولِ الْإِعْذَارِ إِلَيْهِ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illā `an ṭūlil i`dhāri ilayh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only after Your prolonged excusing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بَعْدَ تَرَادُفِ الْحُجَّةِ عَلَيْهِ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ba`da tarādufil ḥujjati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successive arguments against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كَرَمًا مِنْ عَفْوِكَ يَا كَرِيمُ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karaman min `afwika yā karīm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an act of generosity through Your pardon, O Generous,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عَائِدَةً مِنْ عَطْفِكَ يَا حَلِيمُ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`ā-idatan min `aṭfika yā ḥalīm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an act of kindliness through Your tenderness, O Clement!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أَنْتَ الَّذِيْ فَتَحْتَ لِعِبَادِكَ بَابًا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antal ladhī fataḥta li`ibādika bābā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It is You who hast opened for Your servants a door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إِلَى عَفْوِكَ وَ سَمَّيْتَهُ التَّوْبَةَ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 `afwika wa sammaytahut tawbah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Your pardon, which You hast named 'repentance'.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جَعَلْتَ عَلَى ذٰلِكَ الْبَابِ دَلِيْلًا مِنْ وَحْيِكَ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ja`alta `alā dhālikal bābi dalīlan min waḥyik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hast placed upon that door a pointer from Your revelation,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raḥmanir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لِئَلَّا يَضِلُّوْا عَنْهُ فَقُلْتَ تَبَارَكَ اسْمُكَ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li-allā yaḍillū `anhu faqulta tabārakasmuk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lest they stray from it: You hast said (blessed is Your Name],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تُوبُوْا إِلَى اللَّهِ تَوْبَةً نَصُوحًا عَسَى رَبُّكُمْ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tūbū ilallāhi tawbatan naṣūḥan `asā rabbukum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"Repent toward God with unswerving repentance! It may be that Your Lord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 يُكَفِّرَ عَنْكُمْ سَيِّئَاتِكُمْ وَ يُدْخِلَكُمْ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 yukaffira `ankum sayyi-ātikum wa yudkhilakum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will acquit of your evil deeds and will admit you into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جَنَّاتٍ تَجْرِيْ مِنْ تَحْتِهَا الْأَنْهَارُ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jannātin tajrī min taḥtihal anhār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gardens beneath which rivers flow,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يَوْمَ لَا يُخْزِيْ اللَّهُ النَّبِيَّ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yawma lā yukhzillāhun nabiyy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upon the day when God will not degrade the Prophet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الَّذِيْنَ آمَنُوْا مَعَهُ نُوْرُهُمْ يَسْعَى بَيْنَ أَيْدِيهِمْ وَ بِأَيْمَانِهِمْ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 ladhīna-āmanū ma`ahu nūruhum yas`ā bayna aydīhim wa bi-aymānihim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those who have faith along with him, their light running before them and on their right hands,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يَقُولُونَ رَبَّنَا أَتْمِمْ لَنَا نُورَنَا وَ اغْفِرْ لَنَا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yaqūlūna rabbanā atmim lanā nūranā waghfir lanā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they say: 'Our Lord, complete for us our light, and forgive us!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عَلَى كُلِّ شَيْءٍ قَدِيرٌ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`alā kulli shay-in qadīr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Surely You art powerful over everything" (66:8).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فَمَا عُذْرُ مَنْ أَغْفَلَ دُخُوْلَ ذٰلِكَ الْمَنْزِلِ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famā `udhru man aghfala dukhūla dhālikal manzil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What is the excuse of him who remains heedless of entering that house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بَعْدَ فَتْحِ الْبَابِ وَ إِقَامَةِ الدَّلِيلِ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ba`da fat-ḥil bābi wa iqāmatid dalīl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after the opening of the door and the setting up of the pointer?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يَا مَنْ لَا يَرْغَبُ فِيْ الْجَزَاءِ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yā man lā yar-ghabu fil jazā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O He who desires no repayment!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أَنْتَ الَّذِيْ زِدْتَ فِيْ السَّوْمِ عَلَى نَفْسِكَ لِعِبَادِكَ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antal ladhī zidta fis sawmi `alā nafsika li`ibādik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It is You who hast raised the price against Yourself to the advantage of Your servants,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تُرِيدُ رِبْحَهُمْ فِيْ مُتَاجَرَتِهِمْ 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turīdu ribḥahum fī mutājaratihim 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desiring their profit in their trade with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فَوْزَهُمْ بِالْوِفَادَةِ عَلَيْكَ وَ الزِّيَادَةِ مِنْكَ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fawzahum bil wifādati `alayka waz ziyādati mink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their triumph through reaching You, and their increase on account of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فَقُلْتَ تَبَارَكَ اسْمُكَ وَ تَعَالَيْتَ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faqulta tabārakasmuka wa ta`ālayt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You hast said (blessed is Your Name and high art You exalted],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مَنْ جَاءَ بِالْحَسَنَةِ فَلَهُ عَشْرُ أَمْثَالِهَا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man jā-a bil ḥasanati falahu `ashru amthālihā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"Whoso brings a good deed shall have ten the like of it,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مَنْ جَاءَ بِالسَّيِّئَةِ فَلَا يُجْزَى إِلَّا مِثْلَهَا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man jā-a bissayyi-ati falā yujzā illā mithlahā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whoso brings an evil deed shall only be recompensed the like of it" (6:160).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قُلْتَ مَثَلُ الَّذِيْنَ يُنْفِقُونَ أَمْوَالَهُمْ فِيْ سَبِيلِ اللَّهِ كَمَثَلِ حَبَّةٍ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qulta mathalul ladhīna yunfiqūna amwālahum fī sabīlillāhi kamathali ḥabbah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hast said, "The likeness of those who expend their wealth in the way of God is as the likeness of a grain of corn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أَنْبَتَتْ سَبْعَ سَنَابِلَ فِيْ كُلِّ سُنْبُلَةٍ مِائَةُ حَبَّةٍ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anbatat sab`a sanābila fī kulli sunbulatin mi-atu ḥabbah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sprouts seven ears, in every ear a hundred grains;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اللَّهُ يُضَاعِفُ لِمَنْ يَشَاءُ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wallāhu yuḍā`ifu liman yashā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God multiplies unto whom He wills" (2:261).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قُلْتَ مَنْ ذَا الَّذِيْ يُقْرِضُ اللَّهَ قَرْضًا حَسَنًا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qulta man dhal ladhī yuqriḍullāha qar-ḍan ḥasanā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hast said, "Who is he that will lend to God a good loan,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يَا مَنْ لَا يَنْدَمُ عَلَى الْعَطَاءِ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yā man lā yandamu `alal `aṭā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shows no remorse at bestowal!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فَيُضَاعِفَهُ لَهُ أَضْعَافًا كَثِيرَةً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fayuḍā`ifahu lahu aḍ`āfan kathīrah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 will multiply it for him manifold" (2:245)?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مَا أَنْزَلْتَ مِنْ نَظَائِرِهِنَّ فِيْ الْقُرْآنِ مِنْ تَضَاعِيفِ الْحَسَنَاتِ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mā anzalta min naẓā-irihinna fil qur-āni min taḍā`īfil ḥasanāt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hast sent down in the Qur'an similar verses on the multiplying of good deeds.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أَنْتَ الَّذِيْ دَلَلْتَهُمْ بِقَوْلِكَ مِنْ غَيْبِكَ وَ تَرْغِيبِكَ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antal ladhī dalaltahum biqawlika min ghaybika wa tar-ghībik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It is You who hast pointed them through Your speech from Your Unseen and Your encouragement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اَلَّذِيْ فِيهِ حَظُّهُمْ عَلَى مَا لَوْ سَتَرْتَهُ عَنْهُمْ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ladhī fīhi ḥaẓẓuhum `alā mā law satar-tahu `anhum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which lies their good fortune toward that which - hadst You covered it from them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لَمْ تُدْرِكْهُ أَبْصَارُهُمْ وَ لَمْ تَعِهِ أَسْمَاعُهُمْ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lam tudrikhu abṣāruhum wa lam ta`ihi asmā`uhum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their eyes would not have perceived, their ears would not have heard,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لَمْ تَلْحَقْهُ أَوْهَامُهُمْ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lam talḥaqhu awhāmuhum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their imaginations would not have grasped,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فَقُلْتَ اذْكُرُونِيْ أَذْكُرْكُمْ وَ اشْكُرُوْا لِيْ وَ لَا تَكْفُرُونِ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faqultadhkurūnī adhkur-kum washkurū lī wa lā takfurūn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You hast said, "Remember Me and I will remember you be thankful to Me, and be you not thankless towards Me" (2:152)!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قُلْتَ لَئِنْ شَكَرْتُمْ لَأَزِيدَنَّكُمْ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qulta la-in shakar-tum la-azīdannakum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hast said, "If you are thankful, surely I will increase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لَئِنْ كَفَرْتُمْ إِنَّ عَذَابِيْ لَشَدِيدٌ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la-in kafar-tum inna `adhābī lashadīd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if you are thankless, My chastisement is surely terrible" (14:7);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قُلْتَ ادْعُونِيْ أَسْتَجِبْ لَكُمْ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qultad`ūnī astajib lakum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hast said, "Supplicate Me and I will respond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يَا مَنْ لَا يُكَافِئُ عَبْدَهُ عَلَى السَّوَاءِ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yā man lā yukāfi-u `abdahu `alas sawā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rewards not His servant tit for tat!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 الَّذِيْنَ يَسْتَكْبِرُونَ عَنْ عِبَادَتِي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innal ladhīna yastakbirūna `an `ibādatī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surely those who wax too proud to worship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سَيَدْخُلُونَ جَهَنَّمَ دَاخِرِينَ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sayadkhulūna jahannama dākhirīn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shall enter Gehenna utterly abject" (40:60).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فَسَمَّيْتَ دُعَاءَكَ عِبَادَةً وَ تَرْكَهُ اسْتِكْبَارًا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fasammayta du`ā-aka `ibādatan wa tar-kahustikbārā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Hence You hast named supplicating You 'worship' and refraining from it 'waxing proud',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تَوَعَّدْتَ عَلَى تَرْكِهِ دُخُولَ جَهَنَّمَ دَاخِرِينَ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tawa``adta `alā tar-kihi dukhūla jahannama dākhirīn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hast threatened that the refraining from it would yield entrance into Gehenna in utter abjection.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فَذَكَرُوكَ بِمَنِّكَ وَ شَكَرُوكَ بِفَضْلِكَ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fadhakarūka bimannika wa shakarūka bifaḍlik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they remember You for Your kindness, they thank You for Your bounty,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دَعَوْكَ بِأَمْرِكَ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da`awka bi-amrik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they supplicate You by Your command,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تَصَدَّقُوْا لَكَ طَلَبًا لِمَزِيدِكَ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taṣaddaqū laka ṭalaban limazīdik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they donate for You in order to seek Your increase;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فِيهَا كَانَتْ نَجَاتُهُمْ مِنْ غَضَبِكَ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fīhā kānat najātuhum min ghaḍabik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all this lies their deliverance from Your wrath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فَوْزُهُمْ بِرِضَاكَ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fawzuhum biriḍāk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their triumph through Your good pleasure.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لَوْ دَلَّ مَخْلُوقٌ مَخْلُوقًا مِنْ نَفْسِهِ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law dalla makhlūqun makhlūqan min nafsih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Were any creature himself to direct another creature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مِنَّتُكَ ابْتِدَا، وَ عَفْوُكَ تَفَضُّلٌ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minnatukabtidā, wa `afwuka tafaḍḍul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kindness is a new beginning, Your pardon gratuitous bounty,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عَلَى مِثْلِ الَّذِيْ دَلَلْتَ عَلَيْهِ عِبَادَكَ مِنْكَ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`alā mithlil ladhī dalalta `alayhi `ibādaka mink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the like of that to which You Yourself hast directed Your servants,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كَانَ مَوْصُوفًا بِالْإِحْسَانِ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kāna mawṣūfan bil iḥsān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would be described by beneficence,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مَنْعُوتًا بِالْإِمْتِنَانِ وَ مَحْمُودًا بِكُلِّ لِسَانٍ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man`ūtan bil imtināni wa maḥmūdan bikulli lisān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qualified by kindness, and praised by every tongue.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فَلَكَ الْحَمْدُ مَا وُجِدَ فِيْ حَمْدِكَ مَذْهَبٌ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falakal ḥamdu mā wujida fī ḥamdika madh-hab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to You belongs praise as long as there is found a way to praise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مَا بَقِيَ لِلْحَمْدِ لَفْظٌ تُحْمَدُ بِهِ وَ مَعْنًى يَنْصَرِفُ إِلَيْهِ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mā baqiya lilḥamdi lafẓun tuḥmadu bihi wa ma`nan yanṣarifu ilayh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as long as there remains for praising words by which You may be praised and meanings which may be spent in praise!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تَحَمَّدَ إِلَى عِبَادِهِ بِالْإِحْسَانِ وَ الْفَضْلِ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taḥammada ilā `ibādihi bil iḥsāni wal faḍl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shows Himself praiseworthy to His servants through beneficence and bounty,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غَمَرَهُمْ بِالْمَنِّ وَ الطَّوْلِ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ghamarahum bil manni waṭ ṭawl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flooding them with kindness and graciousness!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مَا أَفْشَى فِينَا نِعْمَتَكَ وَ أَسْبَغَ عَلَيْنَا مِنَّتَكَ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mā afshā fīnā ni`mataka wa asbagha `alaynā minnatak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much Your favour has been spread about among us, Your kindness lavished upon 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أَخَصَّنَا بِبِرِّكَ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akhaṣṣanā bibirrik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goodness singled out for us!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هَدَيْتَنَا لِدِينِكَ الَّذِيْ اصْطَفَيْتَ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hadaytanā lidīnikal ladhiṣṭafayt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hast guided us to Your religion which You hast chosen,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عُقُوبَتُكَ عَدْلٌ، وَ قَضَاؤُكَ خِيَرَةٌ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`uqūbatuka `adl, wa qaḍā-uka khiyarah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punishment justice, Your decree a choice for the best!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مِلَّتِكَ الَّتِيْ ارْتَضَيْتَ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millatikal latir-taḍayt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creed with which You art pleased,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سَبِيلِكَ الَّذِيْ سَهَّلْتَ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sabīlikal ladhī sahhalt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path which You hast made smooth,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بَصَّرْتَنَا الزُّلْفَةَ لَدَيْكَ وَ الْوُصُولَ إِلَى كَرَامَتِكَ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baṣṣar-tanaz zulfata ladayka wal wuṣūla ilā karāmatik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hast shown us proximity to You and arrival at Your generosity!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وَ أَنْتَ جَعَلْتَ مِنْ صَفَايَا تِلْكَ الْوَظَائِفِ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 anta ja`alta min ṣafāyā tilkal waẓā-if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You hast appointed among the choicest of those duties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خَصَائِصِ تِلْكَ الْفُرُوضِ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khaṣā-iṣi tilkal furūḍ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most special of those obligations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شَهْرَ رَمَضَانَ الَّذِيْ اخْتَصَصْتَهُ مِنْ سَائِرِ الشُّهُورِ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shahra ramaḍānal ladhikhtaṣaṣtahu min sā-irish shuhūr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month of Ramadan, which You hast singled out from other months,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تَخَيَّرْتَهُ مِنْ جَمِيْعِ الْأَزْمِنَةِ وَ الدُّهُورِ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takhayyar-tahu min jamī`il azminati wad duhūr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chosen from among all periods and eras,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آثَرْتَهُ عَلَى كُلِّ أَوْقَاتِ السَّنَةِ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wa-āthar-tahu `alā kulli awqātis sanah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preferred over all times of the year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بِمَا أَنْزَلْتَ فِيهِ مِنَ الْقُرْآنِ وَ النُّورِ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bimā anzalta fīhi minal qur-āni wan nūr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through the Qur'an and the Light which You sent down within it,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ضَاعَفْتَ فِيهِ مِنَ الْإِيمَانِ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ḍā`afta fīhi minal īmān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faith which You multiplied by means of it,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إِنْ أَعْطَيْتَ لَمْ تَشُبْ عَطَاءَكَ بِمَنٍّ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 a`ṭayta lam tashub `aṭā-aka bimann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If You bestowest, You stainest not Your bestowal with obligation,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فَرَضْتَ فِيهِ مِنَ الصِّيَامِ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faraḍta fīhi minaṣ ṣiyām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fasting which You obligated therein,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رَغَّبْتَ فِيهِ مِنَ الْقِيَامِ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raghhabta fīhi minal qiyām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standing in prayer which You encouraged at its time,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أَجْلَلْتَ فِيهِ مِنْ لَيْلَةِ الْقَدْرِ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ajlalta fīhi min laylatil qadr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Night of Decree which You magnified therein,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اَلَّتِيْ هِيَ خَيْرٌ مِنْ أَلْفِ شَهْرٍ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latī hiya khayrun min alfi shahr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night which is "better than a thousand months" (97:3).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ثُمَّ آثَرْتَنَا بِهِ عَلَى سَائِرِ الْأُمَمِ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thumma-āthar-tanā bihi `alā sā-iril umam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Through it You hast preferred us over the other communities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اصْطَفَيْتَنَا بِفَضْلِهِ دُوْنَ أَهْلِ الْمِلَلِ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waṣṭafaytanā bifaḍlihi dūna ahlil milal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through its excellence You hast chosen us to the exclusion of the people of the creeds.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فَصُمْنَا بِأَمْرِكَ نَهَارَهُ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faṣumnā bi-amrika nahārah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 fasted by Your command in its daylight,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قُمْنَا بِعَوْنِكَ لَيْلَهُ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qumnā bi`awnika laylah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 stood in prayer with Your help in its night,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مُتَعَرِّضِينَ بِصِيَامِهِ وَ قِيَامِهِ لِمَا عَرَّضْتَنَا لَهُ مِنْ رَحْمَتِكَ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muta`arriḍīna biṣiyāmihi wa qiyāmihi limā `arraḍtanā lahu min 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presenting ourselves by its fasting and its standing to the mercy which You hast held up before 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تَسَبَّبْنَا إِلَيْهِ مِنْ مَثُوبَتِكَ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tasabbabnā ilayhi min mathūbatik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we found through it the means to Your reward.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45 -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