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الَّذِيْ هَدَانَا لِحَمْدِهِ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يَتَقَبَّلُهُ مِنَّا وَيَرْضَى بِهِ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yataqabbaluhu minnā wayar-ḍā bihi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He will accept from us and through which He will be pleased with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وَاجْعَلْنَا فِيْ سَائِرِ الشُّهُورِ وَالْأَيَّامِ كَذَلِكَ مَا عَمَّرْتَنَا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waj`alnā fī sā-irish shuhūri wal-ayyāmi kadhalika mā `ammar-tanā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us like this in the other months and days as long as You givest us life,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مِنْ 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 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among Your righteous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يَرِثُونَ الْفِرْدَوْسَ هُمْ فِيهَا خَالِدُونَ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yarithūnal fir-dawsa hum fīhā khālidūn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"those who shall inherit Paradise, therein dwelling forever" (23:11],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يُؤْتُونَ مَا آتُوْا وَقُلُوبُهُمْ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yu-tūna mā-ātū waqulūbuhum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"those who give what they give, while their hearts quake,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وَجِلَةٌ أَنَّهُمْ إِلَى رَبِّهِمْ رَاجِعُونَ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wajilatun annahum ilā rabbihim rāji`ūn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they are returning to their Lord" (23:60],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الَّذِيْنَ يُسَارِعُونَ فِيْ الْخَيْرَاتِ وَهُمْ لَهَا سَابِقُونَ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waminal ladhīna yusāri`ūna fil khayrāti wahum lahā sābiqūn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"..vie in good works, outracing to them" (23:61)!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وَقْتٍ وَكُلِّ أَوَانٍ وَعَلَى كُلِّ حَالٍ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waqtin wakulli awānin wa`alā kulli ḥāl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every time, in all moments, and in every state,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عَدَدَ مَا صَلَّيْتَ عَلَى مَنْ صَلَّيْتَ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`adada mā ṣallayta `alā man ṣallayta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number that You hast blessed whomsoever You hast blessed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وَأَضْعَافَ ذٰلِكَ كُلِّهِ بِالْأَضْعَافِ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wa-aḍ`āfa dhālika kullihi bil aḍ`āf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multiples of all that, through multiples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لِلَّهِ الَّذِيْ جَعَلَ مِنْ تِلْكَ السُّبُلِ شَهْرَهُ شَهْرَ رَمَضَانَ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lillāhil ladhī ja`ala min tilkas subuli shahrahu shahra ramaḍān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praise belongs to God who appointed among those roads His month, the month of Ramadan,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لَا يُحْصِيهَا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lā yuḥṣīhā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none can count but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فَعَّالٌ لِمَا تُرِيدُ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fa``ālun limā turīd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Accomplisher of what You desirest.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شَهْرَ الصِّيَامِ وَشَهْرَ الْإِسْلَامِ وَشَهْرَ الطَّهُورِ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shahraṣ ṣiyāmi washahral islāmi washahraṭ ṭahūr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month of fasting, the month of submission, the month of purity,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وَشَهْرَ التَّمْحِيصِ وَشَهْرَ الْقِيَامِ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washahrat tamḥīṣi washahral qiyām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month of putting to test, the month of standing in prayer,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أُنْزِلَ فِيهِ الْقُرْآنُ هُدًى لِلنَّاسِ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unzila fīhil qur-ānu hudan linnās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"in which the Qur'an was sent down as guidance to the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وَبَيِّنَاتٍ مِنَ الْهُدَى وَالْفُرْقَانِ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wabayyinātin minal hudā walfur-qān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clear signs of the Guidance and the Separator" (2:185)!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فَأَبَانَ فَضِيلَتَهُ عَلَى سَائِرِ الشُّهُورِ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fa-abāna faḍīlatahu `alā sā-irish shuhūr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clarified its excellence over other months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جَعَلَ لَهُ مِنَ الْحُرُمَاتِ الْمَوْفُورَةِ وَالْفَضَائِلِ الْمَشْهُورَةِ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ja`ala lahu minal ḥurumātil mawfūrati walfaḍā-ilil mash-hūrah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many sacred things and well-known excellencies which He placed therein,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فَحَرَّمَ فِيهِ مَا أَحَلَّ فِيْ غَيْرِهِ إِعْظَامًا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faḥarrama fīhi mā aḥalla fī ghayrihi i`ẓāmā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He made unlawful in it what He declared lawful in others to magnify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وَحَجَرَ فِيهِ الْمَطَاعِمَ وَالْمَشَارِبَ إِكْرَامًا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waḥajara fīhil maṭā`ima walmashāriba ikrāmā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prohibited foods and drinks in it to honour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 لَهُ وَقْتًا بَيِّنًا لَا يُجِيزُ جَلَّ وَعَزَّ أَنْ يُقَدَّمَ قَبْلَهُ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 lahu waqtan bayyinan lā yujīzu jalla wa`azza an yuqaddama qablah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appointed for it a clear time which He (majestic and mighty is He) allows not to be set forward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يَقْبَلُ أَنْ يُؤَخَّرَ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yaqbalu an yu-akhhara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accepts not to be placed behind.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فَضَّلَ لَيْلَةً وَاحِدَةً مِنْ لَيَالِيهِ عَلَى لَيَالِيْ أَلْفِ شَهْرٍ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faḍḍala laylatan wāḥidatan min layālīhi `alā layālī alfi shahr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He made one of its nights surpass the nights of a thousand months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وَسَمَّاهَا لَيْلَةَ الْقَدْرِ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wasammāhā laylatal qadr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named it the Night of Decree;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تَنَزَّلُ الْمَلَائِكَةُ وَالرُّوْحُ فِيهَا بِإِذْنِ رَبِّهِمْ مِنْ كُلِّ أَمْرٍ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tanazzalul malā-ikatu war rūḥu fīhā bi-idhni rabbihim min kulli amr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"in it the angels and the Spirit descend by the leave of their Lord upon every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سَلَامٌ دَائِمُ الْبَرَكَةِ إِلَى طُلُوعِ الْفَجْرِ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salāmun dā-imul barakati ilā ṭulū`il fajr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peace" (97:4-5) constant in blessings until the rising of the dawn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مَنْ يَشَاءُ مِنْ عِبَادِهِ بِمَا أَحْكَمَ مِنْ قَضَائِهِ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man yashā-u min `ibādihi bimā aḥkama min qaḍā-ih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whomsoever He will of His servants according to the decision He has made firm.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وَأَلْهِمْنَا مَعْرِفَةَ فَضْلِهِ وَإِجْلَالَ حُرْمَتِهِ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wa-alhimnā ma`rifata faḍlihi wa-ijlāla ḥur-matih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us with knowledge of its excellence, veneration of its inviolability,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وَالتَّحَفُّظَ مِمَّا حَظَرْتَ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taḥaffuẓa mimmā ḥaẓar-ta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caution against what You hast forbidden within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وَأَعِنَّا عَلَى صِيَامِهِ بِكَفِّ الْجَوَارِحِ عَنْ مَعَاصِيكَ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wa-a`innā `alā ṣiyāmihi bikaffil jawāriḥi `an ma`āṣīk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us to fast in it by our restraining our limbs from acts of disobedience toward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وَاسْتِعْمَالِهَا فِيهِ بِمَا يُرْضِيكَ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wasti`mālihā fīhi bimā yur-ḍīk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our employing them in that which pleases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نُصْغِيَ بِأَسْمَاعِنَا إِلَى لَغْوٍ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nuṣghiya bi-asmā`inā ilā laghw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we lend not our ears to idle talk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نُسْرِعَ بِأَبْصَارِنَا إِلَى لَهْوٍ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nusri`a bi-abṣārinā ilā lahw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hurry not with our eyes to diversion,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وَحَتَّى لَا نَبْسُطَ أَيْدِيَنَا إِلَى مَحْظُورٍ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waḥattā lā nabsuṭa aydiyanā ilā maḥẓūr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stretch not our hands toward the forbidden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نَخْطُوَ بِأَقْدَامِنَا إِلَى مَحْجُورٍ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nakhṭuwa bi-aqdāminā ilā maḥjūr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stride not with our feet toward the prohibited,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وَحَتَّى لَا تَعِيَ بُطُونُنَا إِلَّا مَا أَحْلَلْتَ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waḥattā lā ta`iya buṭūnunā illā mā aḥlalt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bellies hold only what You hast made lawful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تَنْطِقَ أَلْسِنَتُنَا إِلَّا بِمَا مَثَّلْتَ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tanṭiqa alsinatunā illā bimā mathhalt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our tongues speak only what You hast exemplified,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نَتَكَلَّفَ إِلَّا مَا يُدْنِيْ مِنْ ثَوَابِكَ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natakallafa illā mā yudnī min thawābik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undertake nothing but what brings close to Your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نَتَعَاطَى إِلَّا الَّذِيْ يَقِيْ مِنْ عِقَابِكَ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nata`āṭā illal ladhī yaqī min `iqābik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pursue nothing but what protects from Your punishment!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هَدَانَا لِحَمْدِهِ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hadānā liḥamdih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 who guided us to His praise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خَلِّصْ ذٰلِكَ كُلَّهُ مِنْ رِئَاءِ الْمُرَائِينَ وَسُمْعَةِ الْمُسْمِعِينَ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khalliṣ dhālika kullahu min ri-ā-il murā-īna wasum`atil musmi`īn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rid all of that from the false show of the false showers and the fame seeking of the fame seekers,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نَشْرِكُ فِيهِ أَحَدًا دُونَكَ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nashriku fīhi aḥadan dūnak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we associate therein anything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نَبْتَغِيْ فِيهِ مُرَادًا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nabtaghī fīhi murādan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seek therein any object of desire but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وَقِفْنَا فِيهِ عَلَى مَوَاقِيتِ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waqifnā fīhi `alā mawāqīt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it make us attend to the appointed moments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اَلصَّلَوَاتِ الْخَمْسِ بِحُدُودِهَا الَّتِيْ حَدَّدْتَ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 ṣalawātil khamsi biḥudūdihal latī ḥaddadt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the five prayers within the bounds You hast set,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وَفُرُوضِهَا الَّتِيْ فَرَضْتَ وَوَظَائِفِهَا الَّتِيْ وَظَّفْتَ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wafurūḍihal latī faraḍta wawaẓā-ifihal latī waẓẓaft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obligations You hast decreed, the duties You hast assigned,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وَأَوْقَاتِهَا الَّتِيْ وَقَّتَّ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wa-awqātihal latī waqqatt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times You hast specified;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وَأَنْزِلْنَا فِيهَا مَنْزِلَةَ الْمُصِيبِينَ لِمَنَازِلِهَا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wa-anzilnā fīhā manzilatal muṣībīna limanāzilihā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prayers make us alight in the station of the keepers of their stations,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اَلْحَافِظِينَ لِأَرْكَانِهَا الْمُؤَدِّينَ 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ḥāfiẓīna li-ar-kānihal mu-addīna 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guardians of their pillars, their performers in their times,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وَجَعَلَنَا مِنْ أَهْلِهِ لِنَكُونَ لِإِحْسَانِهِ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waja`alanā min ahlihi linakūna li-iḥsānihi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placed us among the people of praise, that we might be among the thankful for His beneficence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أَوْقَاتِهَا عَلَى مَا سَنَّهُ عَبْدُكَ وَرَسُولُكَ صَلَوَاتُكَ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awqātihā `alā mā sannahu `abduka warasūluka ṣalawātuka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Your servant and Your messenger set down in his Sunna (Your blessings be upon him and his Household)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رُكُوعِهَا وَسُجُودِهَا وَجَمِيْعِ فَوَاضِلِهَا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rukū`ihā wasujūdihā wajamī`i fawāḍilihā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their bowings, their prostrations, and all their excellent acts,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أَتَمِّ الطَّهُورِ وَأَسْبَغِهِ وَأَبْيَنِ الْخُشُوعِ وَأَبْلَغِهِ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atammiṭ ṭahūri wa-asbaghihi wa-abyanil khushū`i wa-ablaghih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most complete and ample ritual purity and the most evident and intense humility!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وَوَفِّقْنَا فِيهِ لِأَنْ نَصِلَ أَرْحَامَنَا بِالْبِرِّ وَالصِّلَةِ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wawaffiqnā fīhi li-an naṣila ar-ḥāmanā bil birri waṣ ṣilah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success in this month to tighten our bonds of kin with devotion and gifts,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نَتَعَاهَدَ جِيرَانَنَا بِالْإِفْضَالِ وَالْعَطِيَّةِ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nata`āhada jīrānanā bil ifḍāli wal`aṭiyyah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attend to our neighbours with bestowal and 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نُخَلِّصَ أَمْوَالَنَا مِنَ التَّبِعَاتِ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nukhalliṣa amwālanā minat tabi`āt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rid our possessions from claims,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نُطَهِّرَهَا بِإِخْرَاجِ الزَّكَوَاتِ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nuṭahhirahā bi-ikhrājiz zakawāt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purify them through paying the alms,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نُرَاجِعَ مَنْ هَاجَرَنَا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nurāji`a man hājaranā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 back to him who has gone far from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نُنْصِفَ مَنْ ظَلَمَنَا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nunṣifa man ẓalamanā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treat justly him who has wronged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نُسَالِمَ مَنْ عَادَانَا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nusālima man `ādānā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peace with him who shows enmity toward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وَلِيَجْزِيَنَا عَلَى ذٰلِكَ جَزَاءَ الْمُحْسِنِيْنَ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waliyajziyanā `alā dhālika jazā-al muḥsinīn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He might recompense us for that with the recompense of the good-doers!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حَاشَى مَنْ عُودِيَ فِيكَ وَلَكَ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ḥāshā man `ūdiya fīka walak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(except him who is regarded as an enemy in You and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فَإِنَّهُ الْعَدُوُّ الَّذِيْ لَا نُوَالِيهِ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fa-innahul `aduwwul ladhī lā nuwālīh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he is the enemy whom we will not befriend,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وَالْحِزْبُ الَّذِيْ لَا نُصَافِيهِ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walḥizbul ladhī lā nuṣāfīh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party whom we will not hold dear],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نَتَقَرَّبَ إِلَيْكَ فِيهِ مِنَ الْأَعْمَالِ الزَّاكِيَةِ بِمَا تُطَهِّرُنَا بِهِ مِنَ الذُّنُوبِ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nataqarraba ilayka fīhi minal a`māliz zākiyati bimā tuṭahhirunā bihi minadh dhunūb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 nearness to You through blameless works which will purify us from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وَتَعْصِمُنَا فِيهِ مِمَّا نَسْتَأْنِفُ مِنَ الْعُيُوبِ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wata`ṣimunā fīhi mimmā nasta-nifu minal `uyūb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preserve us from renewing faults,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يُورِدَ عَلَيْكَ أَحَدٌ مِنْ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yūrida `alayka aḥadun min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none of Your angels will bring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دُوْنَ مَا نُوْرِدُ مِنْ أَبْوَابِ الطَّاعَةِ لَكَ وَأَنْوَاعِ الْقُرْبَةِ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dūna mā nūridu min abwābiṭ ṭā`ati laka wa-anwā`il qur-bati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kinds of obedience and sorts of nearness-seeking unless they be less than what we bring!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أَسْأَلُكَ بِحَقِّ هَذَا الشَّهْرِ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biḥaqqi hadhash shahr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You by the right of this month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مَنْ تَعَبَّدَ لَكَ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 man ta`abbada laka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right of him who worships You within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مِنِ ابْتِدَائِهِ إِلَى وَقْتِ فَنَائِهِ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minibtidā-ihi ilā waqti fanā-ih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its beginning to the time of its passing,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لِلَّهِ الَّذِيْ حَبَانَا بِدِينِهِ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lillāhil ladhī ḥabānā bidīnih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praise belongs to God who showed favour to us through His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مَلَكٍ قَرَّبْتَهُ أَوْ نَبِيٍّ أَرْسَلْتَهُ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malakin qarrabtahu aw nabiyyin ar-saltah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angel You hast brought nigh to You, prophet You hast sent,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عَبْدٍ صَالِحٍ اخْتَصَصْتَهُ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`abdin ṣāliḥinikhtaṣaṣtah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righteous servant You hast singled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وَأَهِّلْنَا فِيهِ لِمَا وَعَدْتَ أَوْلِيَاءَكَ مِنْ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wa-ahhilnā fīhi limā wa`adta awliyā-aka min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worthy of the generosity You hast promised Your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وَأَوْجِبْ لَنَا فِيهِ مَا أَوْجَبْتَ لِأَهْلِ الْمُبَالَغَةِ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wa-awjib lanā fīhi mā awjabta li-ahlil mubālaghati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incumbent for us what You hast made incumbent for those who go to great lengths in 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فِيْ نَظْمِ مَنِ اسْتَحَقَّ الرَّفِيعَ الْأَعْلَى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fī naẓmi manistaḥaqqar rafī`al a`lā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in the ranks of those who deserve through Your mercy the highest elevation!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وَجَنِّبْنَا الْإِلْحَادَ فِيْ تَوْحِيدِكَ وَالتَّقْصِيرَ فِيْ تَمْجِيدِكَ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wajannibnal ilḥāda fī tawḥīdika wat taqṣīra fī tamjīdik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us aside from deviation in professing Your Unity, falling short in magnifying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وَالشَّكَّ فِيْ دِينِكَ وَالْعَمَى عَنْ سَبِيلِكَ وَالْإِغْفَالَ لِحُرْمَتِكَ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shakka fī dīnika wal`amā `an sabīlika wal-ighfāla liḥur-matik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uncertainty in Your religion, blindness toward Your path, heedlessness of Your inviolability,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وَالْإِنْخِدَاعَ لِعَدُوِّكَ الشَّيْطَانِ الرَّجِيمِ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wal-inkhidā`a li`aduwwikash shayṭānir rajīm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being deceived by Your enemy, the accursed Satan!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وَاخْتَصَّنَا بِمِلَّتِهِ وَسَبَّلَنَا فِيْ سُبُلِ إِحْسَانِهِ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wakhtaṣṣanā bimillatihi wasabbalanā fī subuli iḥsānih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singled us out for His creed, and directed us onto the roads of His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كَانَ لَكَ فِيْ كُلِّ لَيْلَةٍ مِنْ لَيَالِيْ شَهْرِنَا هَذَا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kāna laka fī kulli laylatin min layālī shahrinā hadhā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in every night of this month's nights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رِقَابٌ يُعْتِقُهَا عَفْوُكَ أَوْ يَهَبُهَا صَفْحُكَ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riqābun yu`tiquhā `afwuka aw yahabuhā ṣafḥuk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necks which Your pardon will release and Your forgiveness disregard,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رِقَابَنَا مِنْ تِلْكَ الرِّقَابِ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riqābanā min tilkar riqāb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our necks among those necks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لِشَهْرِنَا مِنْ خَيْرِ أَهْلٍ وَأَصْحَابٍ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lishahrinā min khayri ahlin wa-aṣ-ḥāb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among the best folk and companions of this our month!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وَامْحَقْ ذُنُوبَنَا مَعَ امِّحَاقِ هِلَالِهِ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wamḥaq dhunūbanā ma`ammiḥāqi hilālih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efface our sins along with the effacing of its crescent moon,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وَاسْلَخْ عَنَّا تَبِعَاتِنَا مَعَ انْسِلَاخِ أَيَّامِهِ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waslakh `annā tabi`ātinā ma`ansilākhi ayyāmih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pass forth from the ill effects of our acts with the passing of its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يَنْقَضِيَ عَنَّا وَقَدْ صَفَّيْتَنَا فِيهِ مِنَ الْخَطِيئَاتِ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yanqaḍiya `annā waqad ṣaffaytanā fīhi minal khaṭī-āt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it leaves us behind, while within it You hast purified us of offenses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وَأَخْلَصْتَنَا فِيهِ مِنَ السَّيِّئَاتِ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wa-akhlaṣtanā fīhi minas sayyi-āt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rid us of evil deeds!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لِنَسْلُكَهَا بِمَنِّهِ إِلَى رِضْوَانِهِ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linaslukahā bimannihi ilā riḍwānih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order that through His kindness we might travel upon them to His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مِلْنَا فِيهِ فَعَدِّلْنَا وَإِنْ زُغْنَا فِيهِ فَقَوِّمْنَا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milnā fīhi fa`addilnā wa-in zughnā fīhi faqawwimnā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should we go off to one side in this month, set us aright; should we swerve, point us straight;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وَإِنِ اشْتَمَلَ عَلَيْنَا عَدُوُّكَ الشَّيْطَانُ فَاسْتَنْقِذْنَا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wa-inishtamala `alaynā `aduwwukash shayṭānu fastanqidhnā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should Your enemy Satan enwrap us, rescue us from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اشْحَنْهُ بِعِبَادَتِنَا إِيَّاكَ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allāhummash-ḥanhu bi`ibādatinā iyyāk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fill this month with our worship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وَزَيِّنْ أَوْقَاتَهُ بِطَاعَتِنَا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wazayyin awqātahu biṭā`atinā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adorn its times with our obedience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وَأَعِنَّا فِيْ نَهَارِهِ عَلَى صِيَامِهِ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wa-a`innā fī nahārihi `alā ṣiyāmih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us during its daytime with its fast,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لَيْلِهِ عَلَى الصَّلَاةِ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laylihi `alaṣ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its night with prayer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وَالتَّضَرُّعِ إِلَيْكَ وَالْخُشُوعِ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taḍarru`i ilayka walkhushū`i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pleading toward You, humility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وَالذِّلَّةِ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 dhillati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lowliness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يَشْهَدَ نَهَارُهُ عَلَيْنَا بِغَفْلَةٍ وَلَا لَيْلُهُ بِتَفْرِيطٍ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yash-hada nahāruhu `alaynā bighaflatin walā layluhu bitafrīṭ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its daytime may not bear witness against our heedlessness, nor its night against our neglect!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