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43 -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أَيُّهَا الْخَلْقُ الْمُطِيعُ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وَجَعَلَكَ آيَةً مِنْ آيَاتِ مُلْكِهِ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waja`alaka-āyatan min-āyāti mulkih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appointed you one of the signs of His kingdom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وَعَلاَمَةً مِنْ عَلاَمَاتِ سُلْطَانِهِ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wa`alāmatan min `alāmāti sulṭānih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one of the marks of His authority,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وَامْتَهَنَكَ بِالزِّيَادَةِ وَالنُّقْصَانِ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wamtahanaka bizziyādati wan nuqṣān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humbled you through increase and decrease,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وَالطُّلُوعِ وَالْأُفُولِ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 ṭulū`i wal-ufūl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rising and setting,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وَالْاِنَارَةِ وَالْكُسُوفِ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wal-inārati walkusūf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illumination and eclipse.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كُلِّ ذٰلِكَ أَنْتَ لَهُ مُطِيعٌ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kulli dhālika anta lahu muṭī`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all of this you are obedient to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وَإِلَى إِرَادَتِهِ سَرِيعٌ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wa-ilā irādatihi sarī`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prompt toward His will.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سُبْحَانَهُ مَا أَعْجَبَ مَا دَبَّرَ فِيْ أَمْرِكَ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subḥānahu mā a`jaba mā dabbara fī amrik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Him! How wonderful is what He has arranged in Your situation!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وَأَلْطَفَ مَا صَنَعَ فِيْ شَأْنِكَ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wa-alṭafa mā ṣana`a fī sha-nik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subtle what He has made for Your task!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جَعَلَكَ مِفْتَاحَ شَهْرٍ حَادِثٍ لِأَمْرٍ حَادِثٍ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ja`alaka miftāḥa shahrin ḥādithin li-amrin ḥādith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has made You the key to a new month for a new situation.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فَأَسْأَلُ اللَّهَ رَبِّيْ وَرَبَّكَ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fa-as-alullāha rabbī warabbak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I ask Allah, my Lord and Your Lord,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وَخَالِقِيْ وَخَالِقَكَ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wakhāliqī wakhāliqak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Creator and Your Creator,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وَمُقَدِّرِيْ وَمُقَدِّرَكَ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wamuqaddirī wamuqaddirak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Determiner and Your Determiner,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وَمُصَوِّرِيْ وَمُصَوِّرَكَ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wamuṣawwirī wamuṣawwirak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Form-giver and Your Form-giver,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 يُصَلِّيَ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yuṣalliya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He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يَجْعَلَكَ هِلاَلَ بَرَكَةٍ لَا تَمْحَقُهَا الْاَيَّامُ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yaj`alaka hilāla barakatin lā tamḥaquhal ayyām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appoint You a crescent of blessings not effaced by days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وَطَهَارَةٍ لَا تُدَنِّسُهَا الْآثَامُ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waṭahāratin lā tudannisuhal-āthām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of purity not defiled by sins;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هِلاَلَ أَمْنٍ مِنَ الْآفَاتِ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hilāla amnin minal-āfāt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crescent of security from blights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وَسَلاَمَةٍ مِنَ السَّيِّئَاتِ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wasalāmatin minas sayyi-āt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of safety from evil deeds;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هِلاَلَ سَعْدٍ لَا نَحْسَ فِيهِ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hilāla sa`din lā naḥsa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crescent of auspiciousness containing no misfortune,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وَيُمْنٍ لَا نَكَدَ مَعَهُ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wayumnin lā nakada ma`ah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of prosperity accompanied by no adversity,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وَيُسْرٍ لَا يُمَازِجُهُ عُسْرٌ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wayusrin lā yumāzijuhu `usr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of ease not mixed with difficulty,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وَخَيْرٍ لَا يَشُوبُهُ شَرٌّ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wakhayrin lā yashūbuhu sharr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of good unstained by evil;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هِلاَلَ أَمْنٍ وَإِيمَانٍ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hilāla amnin wa-īmān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crescent of security and faith,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وَنِعْمَةٍ وَإِحْسَانٍ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wani`matin wa-iḥsān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favor and good-doing,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وَسَلاَمَةٍ وَإِسْلاَمٍ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wasalāmatin wa-islām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safety and submission!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وَاجْعَلْنَا مِنْ أَرْضَى مَنْ طَلَعَ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waj`alnā min ar-ḍā man ṭala`a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place us among the most satisfied of those over whom the crescent has risen,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وَأَزْكَى مَنْ نَظَرَ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wa-azkā man naẓara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purest of those who have looked upon 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وَأَسْعَدَ مَنْ تَعَبَّدَ لَكَ فِيهِ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wa-as`ada man ta`abbada laka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most fortunate of those who have worshiped You under it;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أَيُّهَا الْخَلْقُ الْمُطِيعُ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ayyuhal khalqul muṭī`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obedient creature,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وَوَفِّقْنَا فِيهِ لِلتَّوْبَةِ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wawaffiqnā fīhi littawbah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us the success during [the new month] to repent,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وَاعْصِمْنَا فِيهِ مِنَ الْحَوْبَةِ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wa`ṣimnā fīhi minal ḥawbah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protect us within it from misdeeds,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وَاحْفَظْنَا فِيهِ مِنْ مُبَاشَرَةِ مَعْصِيَتِكَ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waḥfaẓnā fīhi min mubāsharati ma`ṣiyatik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preserve us in it from engaging in Your disobedience,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وَأَوْزِعْنَا فِيهِ شُكْرَ نِعْمَتِكَ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wa-awzi`nā fīhi shukra ni`matik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allot to us within it thanksgiving for Your favor,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وَأَلْبِسْنَا فِيهِ جُنَنَ الْعَافِيَةِ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wa-albisnā fīhi junanal `āfiyah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clothe us during it in the shields of well-being,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وَأَتْمِمْ عَلَيْنَا بِاسْتِكْمَالِ طَاعَتِكَ فِيهِ الْمِنَّةَ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wa-atmim `alaynā bistikmāli ṭā`atika fīhil minnah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complete for us Your kindness by perfecting therein obedience to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الْمَنَّانُ الْحَمِيدُ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innakal mannānul ḥamīd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 You are All-kind, Praiseworthy.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وَصَلَّى اللَّهُ عَلَى مُحَمَّدٍ وَ آلِهِ الطَّيِّبِينَ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waṣallallāhu `alā muḥammadin wa ālihiṭ ṭayyibīnaṭ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bless Muhammad and his Household, the good, the pure.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اَلدَّائِبُ السَّرِيعُ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ad dā-ibus sarī`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speedy and untiring,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اَلْمُتَرَدِّدُ فِيْ مَنَازِلِ التَّقْدِيرِ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mutaraddidu fī manāzilit taqdīr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frequenter of the mansions of determination,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اَلْمُتَصَرِّفُ فِيْ فَلَكِ التَّدْبِيرِ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mutaṣarrifu fī falakit tadbīr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moving about in the sphere of governance!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آمَنْتُ بِمَنْ نَوَّرَ بِكَ الظُّلَمَ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āmantu biman nawwara bikaẓ ẓulam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faith in Him Who lights up darkness through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وَأَوْضَحَ بِكَ الْبُهَمَ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wa-awḍaḥa bikal buham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illuminates jet-black shadows by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43 -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