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42 -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إِنَّكَ أَعَنْتَنِيْ عَلَى خَتْمِ كِتَابِكَ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وَكِتَابًا فَصَّلْتَهُ لِعِبَادِكَ تَفْصِيلًا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wakitāban faṣṣaltahu li`ibādika tafṣīlā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book, which You hast distinguished very distinctly for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وَارْحَمْ بِالْقُرْآنِ فِيْ مَوْقِفِ الْعَرْضِ عَلَيْكَ ذُلَّ مَقَامِنَا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war-ḥam bil qur-āni fī mawqifil `ar-ḍi `alayka dhulla maqāminā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the Qur'an have mercy upon the lowliness of our station at the standing place of presentation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وَثَبِّتْ بِهِ عِنْدَ اضْطِرَابِ جِسْرِ جَهَنَّمَ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wathabbit bihi `indaḍṭirābi jisri jahannam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firm the slips of our feet during the shaking of the bridge across hell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الْمَجَازِ عَلَيْهَا زَلَلَ أَقْدَامِنَا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yawmal majāzi `alayhā zalala aqdāminā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day of passage over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وَنَوِّرْ بِهِ قَبْلَ الْبَعْثِ سُدَفَ قُبُورِنَا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wanawwir bihi qablal ba`thi sudafa qubūrinā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illuminate the darkness of our graves before the Uprising,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وَنَجِّنَا بِهِ مِنْ كُلِّ كَرْبٍ يَوْمَ الْقِيَامَةِ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wanajjinā bihi min kulli kar-bin yawmal qiyāmah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deliver us from every distress on the Day of Resurrection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وَشَدَائِدِ أَهْوَالِ يَوْمِ الطَّامَّةِ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washadā-idi ahwāli yawmiṭ ṭāmmah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the hardships of terrors on the Day of Disaster!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وَبَيِّضْ وُجُوهَنَا يَوْمَ تَسْوَدُّ وُجُوهُ الظَّلَمَةِ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wabayyiḍ wujūhanā yawma taswaddu wujūhuẓ ẓalamah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Whiten our faces on the day when the faces of wrongdoers are blackened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يَوْمِ الْحَسْرَةِ وَالنَّدَامَةِ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yawmil ḥasrati wan nadāmah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during the Day of Regret and Remorse,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لَنَا فِيْ صُدُورِ الْمُؤْمِنِيْنَ وُدًّا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lanā fī ṣudūril mu-minīna wuddā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 love for us in the breasts of the faithful,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تَجْعَلِ الْحَيَاةَ عَلَيْنَا نَكَدًا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taj`alil ḥayāta `alaynā nakadā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not life for us troublesome!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وَوَحْيًا أَنْزَلْتَهُ عَلَى نَبِيِّكَ مُحَمَّدٍ صَلَوَاتُكَ عَلَيْهِ وَ آلِهِ تَنْزِيلًا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wawaḥyan anzaltahu `alā nabiyyika muḥammadin ṣalawātuka `alayhi wa ālihi tanzīlā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revelation, which You hast sent down, a sending down, upon Your prophet Muhammad (Your blessings be upon him and his Household).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عَبْدِكَ وَرَسُولِكَ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`abdika warasūlik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Muhammad, Your servant and Your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بَلَّغَ رِسَالَتَكَ وَصَدَعَ بِأَمْرِكَ وَنَصَحَ لِعِبَادِكَ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ballagha risālataka waṣada`a bi-amrika wanaṣaḥa li`ibādik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just as He delivered Your message, executed Your command, and counselled Your servants!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اجْعَلْ نَبِيَّنَا صَلَوَاتُكَ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 nabiyyanā ṣalawātuka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make our Prophet (Your blessings be upon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آلِهِ يَوْمَ الْقِيَامَةِ أَقْرَبَ النَّبِيِّينَ مِنْكَ مَجْلِسًا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wa`alā-ālihi yawmal qiyāmati aqraban nabiyyīna minka majlisā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Household) on the Day of Resurrection the nearest of the prophets to You in seat,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وَأَمْكَنَهُمْ مِنْكَ شَفَاعَةً وَأَجَلَّهُمْ عِنْدَكَ قَدْرًا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wa-amkanahum minka shafā`atan wa-ajallahum `indaka qadrā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ablest of them before You with intercession, the greatest of them with You in measure,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وَأَوْجَهَهُمْ عِنْدَكَ جَاهًا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wa-awjahahum `indaka jāhā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eminent of them with You in rank!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 وَشَرِّفْ بُنْيَانَهُ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muḥammadin washarrif bunyānah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the Household of Muhammad, ennoble his edifice,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وَعَظِّمْ بُرْهَانَهُ وَثَقِّلْ مِيزَانَهُ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wa`aẓẓim bur-hānahu wathaqqil mīzānah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magnify his proof, make weighty his balance,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وَتَقَبَّلْ شَفَاعَتَهُ وَقَرِّبْ وَسِيْلَتَهُ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wataqabbal shafā`atahu waqarrib wasīlatah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accept his intercession, bring near his mediation,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وَبَيِّضْ وَجْهَهُ وَأَتِمَّ نُورَهُ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wabayyiḍ wajhahu wa-atimma nūrah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whiten his face, complete his 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وَجَعَلْتَهُ نُورًا نَهْتَدِيْ مِنْ ظُلَمِ الضَّلَالَةِ وَالْجَهَالَةِ بِاتِّبَاعِهِ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waja`altahu nūran nahtadī min ẓulamiḍ ḍalālati waljahālati bittibā`ih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appointed it a light through following which we may be guided from the shadows of error and ignorance,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وَارْفَعْ دَرَجَتَهُ وَأَحْيِنَا عَلَى سُنَّتِهِ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war-fa` darajatahu wa-aḥyinā `alā sunnatih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raise his degree! Make us live according to his Sunna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وَتَوَفَّنَا عَلَى مِلَّتِهِ وَخُذْ بِنَا مِنْهَاجَهُ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watawaffanā `alā millatihi wakhudh binā minhājah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us die in his creed, take us on his road,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وَاسْلُكْ بِنَا سَبِيلَهُ وَاجْعَلْنَا مِنْ أَهْلِ طَاعَتِهِ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wasluk binā sabīlahu waj`alnā min ahli ṭā`atih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us travel his path, place us among the people who obey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وَاحْشُرْنَا فِيْ زُمْرَتِهِ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waḥshur-nā fī zumratih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muster us in his band,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وَأَوْرِدْنَا حَوْضَهُ وَاسْقِنَا بِكَأْسِهِ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wa-awridnā ḥawḍahu wasqinā bika-sih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lead us to up his pool, and give us to drink of his cup!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صَلَاةً تُبَلِّغُهُ بِهَا أَفْضَلَ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tuballighuhu bihā afḍal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blessing through which You wilt take him to the most excellent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يَأْمُلُ مِنْ خَيْرِكَ وَفَضْلِكَ وَكَرَامَتِكَ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ya-mulu min khayrika wafaḍlika wakarāmatik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what He hopes of Your good, Your bounty, and Your generosity!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ذُوْ رَحْمَةٍ وَاسِعَةٍ وَفَضْلٍ كَرِيمٍ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dhū raḥmatin wāsi`atin wafaḍlin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Possessor of boundless mercy and generous bounty.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اجْزِهِ بِمَا بَلَّغَ مِنْ رِسَالَاتِكَ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allāhummajzihi bimā ballagha min risālātik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repay him for Your messages which he delivered,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وَشِفَاءً لِمَنْ أَنْصَتَ بِفَهْمِ التَّصْدِيقِ إِلَى اسْتِمَاعِهِ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washifā-an liman anṣata bifahmit taṣdīqi ilastimā`ih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healing for him who turns ear toward hearing it with the understanding of attestation,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وَأَدَّى مِنْ آيَاتِكَ وَنَصَحَ لِعِبَادِكَ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wa-addā min-āyātika wanaṣaḥa li`ibādik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signs which he passed on, the good counsel he gave to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وَجَاهَدَ فِيْ سَبِيلِكَ أَفْضَلَ مَا جَزَيْتَ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wajāhada fī sabīlika afḍala mā jazayt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struggle he undertook in Your way, with the best You hast repaid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أَحَدًا مِنْ مَلَائِكَتِكَ الْمُقَرَّبِينَ وَأَنْبِيَائِكَ الْمُرْسَلِينَ الْمُصْطَفَيْنَ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aḥadan min malā-ikatikal muqarrabīna wa-anbiyā-ikal mur-salīnal muṣṭafayn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any of Your angels brought nigh and Your prophets sent out and chosen!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وَالسَّلَامُ عَلَيْهِ وَعَلَى آلِهِ الطَّيِّبِينَ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salāmu `alayhi wa`alā-ālihiṭ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him and his Household, the good, the pure, be peace,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God's mercy, and His blessings!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وَمِيزَانَ قِسْطٍ لَا يَحِيفُ عَنِ الْحَقِّ لِسَانُهُ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wamīzāna qisṭin lā yaḥīfu `anil ḥaqqi lisānuh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just balance whose tongue does not incline away from truth,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وَنُورَ هُدًى لَا يَطْفَأُ عَنِ الشَّاهِدِيْنَ بُرْهَانُهُ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wanūra hudan lā yaṭfa-u `anish shāhidīna bur-hānuh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light of guidance whose proof is not extinguished before the witnesses,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وَعَلَمَ نَجَاةٍ لَا يَضِلُّ مَنْ أَمَّ قَصْدَ سُنَّتِهِ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wa`alama najātin lā yaḍillu man amma qaṣda sunnatih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guidepost of deliverance, so that he who repairs straightway to its prescription will not go astray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تَنَالُ أَيْدِيْ الْهَلَكَاتِ مَنْ تَعَلَّقَ بِعُرْوَةِ عِصْمَتِهِ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tanālu aydil halakāti man ta`allaqa bi`ur-wati `iṣmatih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who clings to its preservation's handhold will not be touched by the hands of disasters.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فَإِذْ أَفَدْتَنَا الْمَعُونَةَ عَلَى تِلَاوَتِهِ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fa-idh afadtanal ma`ūnata `alā tilāwatih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since You hast given us help to recite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وَسَهَّلْتَ جَوَاسِيَ أَلْسِنَتِنَا بِحُسْنِ عِبَارَتِهِ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wasahhalta jawāsiya alsinatinā biḥusni `ibāratih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smooth the roughness of our tongues through the beauty of its expression,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فَاجْعَلْنَا مِمَّنْ يَرْعَاهُ حَقَّ رِعَايَتِهِ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faj`alnā mimman yar-`āhu ḥaqqa ri`āyatih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us among those who observe it as it should be observed,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وَيَدِينُ لَكَ بِاعْتِقَادِ التَّسْلِيمِ لِمُحْكَمِ آيَاتِهِ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wayadīnu laka bi`tiqādit taslīmi limuḥkami-āyātih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serve You by adhering in submission to the firm text of its verses,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وَيَفْزَعُ إِلَى الْإِقْرَارِ بِمُتَشَابِهِهِ وَمُوضَحَاتِ بَيِّنَاتِهِ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wayafza`u ilal iqrāri bimutashābihihi wamūḍaḥāti bayyinātih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seek refuge in admitting both its ambiguous parts and the elucidations of its clear signs!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إِنَّكَ أَنْزَلْتَهُ عَلَى نَبِيِّكَ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anzaltahu `alā nabiyyik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You sent it down upon Your prophet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مُحَمَّدٍ صَلَّى اللَّهُ عَلَيْهِ وَ آلِهِ مُجْمَلًا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muḥammadin ṣallallāhu `alayhi wa ālihi mujmalā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(God bless him and his household) in summary form,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وَأَلْهَمْتَهُ عِلْمَ عَجَائِبِهِ مُكَمَّلًا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wa-alhamtahu `ilma `ajā-ibihi mukammalā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inspired him with the science of its wonders to complement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وَوَرَّثْتَنَا عِلْمَهُ مُفَسَّرًا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wawarrathtanā `ilmahu mufassarā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made us the heirs of its knowledge as interpreters,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وَفَضَّلْتَنَا عَلَى مَنْ جَهِلَ عِلْمَهُ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wafaḍḍaltanā `alā man jahila `ilmah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made us to surpass him who is ignorant of its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وَقَوَّيْتَنَا عَلَيْهِ لِتَرْفَعَنَا فَوْقَ مَنْ لَمْ يُطِقْ حَمْلَهُ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waqawwaytanā `alayhi litar-fa`anā fawqa man lam yuṭiq ḥamlah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gave us strength over it to raise us above those not able to carry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فَكَمَا جَعَلْتَ قُلُوبَنَا لَهُ حَمَلَةً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fakamā ja`alta qulūbanā lahu ḥamalah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just as You hast appointed our hearts as its carriers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وَعَرَّفْتَنَا بِرَحْمَتِكَ شَرَفَهُ وَفَضْلَهُ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wa`arraftanā biraḥmatika sharafahu wafaḍlah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known to us through Your mercy its nobility and excellence,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الْخَطِيبِ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muḥammadinil khaṭībi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also bless Muhammad, its preacher,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آلِهِ الْخُزَّانِ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wa`alā-ālihil khuzzāni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Household, its guardians,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وَاجْعَلْنَا مِمَّنْ يَعْتَرِفُ بِأَنَّهُ مِنْ عِنْدِكَ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mimman ya`tarifu bi-annahu min `indik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us among those who confess that it has come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يُعَارِضَنَا الشَّكُّ فِيْ تَصْدِيقِهِ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yu`āriḍanash shakku fī taṣdīqih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doubt about attesting to it assail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يَخْتَلِجَنَا الزَّيْغُ عَنْ قَصْدِ طَرِيقِهِ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yakhtalijanaz zayghu `an qaṣdi ṭarīqih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deviation from its straightforward path shake 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وَاجْعَلْنَا مِمَّنْ يَعْتَصِمُ بِحَبْلِهِ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mimman ya`taṣimu biḥablih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us one of those who hold fast to its cord,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وَيَأْوِيْ مِنَ الْمُتَشَابِهَاتِ إِلَى حِرْزِ مَعْقِلِهِ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waya-wī minal mutashābihāti ilā ḥir-zi ma`qilih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seek haven from its ambiguities in its fortified stronghold,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وَيَسْكُنُ فِيْ ظِلِّ جَنَاحِهِ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wayaskunu fī ẓilli janāḥih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rest in the shadow of its wing,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إِنَّكَ أَعَنْتَنِيْ عَلَى خَتْمِ كِتَابِكَ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a`antanī `alā khatmi kitābik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You hast helped me complete Your Book,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وَيَهْتَدِيْ بِضَوْءِ صَبَاحِهِ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wayahtadī biḍaw-i ṣabāḥih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find guidance in the brightness of its morning,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وَيَقْتَدِيْ بِتَبَلُّجِ إِسْفَارِهِ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wayaqtadī bitaballuji isfārih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follow the shining of its disclosure,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وَيَسْتَصْبِحُ بِمِصْبَاحِهِ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wayastaṣbiḥu bimiṣbāḥih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acquire light from its lamp,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يَلْتَمِسُ الْهُدَى فِيْ غَيْرِهِ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yaltamisul hudā fī ghayrih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beg not guidance from any other!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وَكَمَا نَصَبْتَ بِهِ مُحَمَّدًا عَلَمًا لِلدَّلَالَةِ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wakamā naṣabta bihi muḥammadan `alaman liddalālati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just as through it You hast set up Muhammad as a guidepost to point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وَأَنْهَجْتَ بِآلِهِ سُبُلَ الرِّضَا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wa-anhajta bi-ālihi subular riḍā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his Household You hast made clear Your good pleasure's roads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also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وَاجْعَلِ الْقُرْآنَ وَسِيْلَةً لَنَا إِلَى أَشْرَفِ مَنَازِلِ الْكَرَامَةِ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waj`alil qur-āna wasīlatan lanā ilā ashrafi manāzilil karāmah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the Qur'an our mediation to the noblest stations of Your honour,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وَسُلَّمًا نَعْرُجُ فِيهِ إِلَى مَحَلِّ السَّلَامَةِ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wasullaman na`ruju fīhi ilā maḥallis salāmah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ladder by which we may climb to the place of safety,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وَسَبَبًا نُجْزَى بِهِ النَّجَاةَ فِيْ عَرْصَةِ الْقِيَامَةِ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wasababan nujzā bihin najāta fī `ar-ṣatil qiyāmah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cause for our being repaid with deliverance at the Plain of Resurrection,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أَنْزَلْتَهُ نُورًا وَجَعَلْتَهُ مُهَيْمِنًا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anzaltahu nūran waja`altahu muhayminā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You sent down as a light and appointed as a guardian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وَذَرِيْعَةً نَقْدَمُ بِهَا عَلَى نَعِيمِ دَارِ الْمُقَامَةِ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wadharī`atan naqdamu bihā `alā na`īmi dāril muqāmah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means whereby we may reach the bliss of the House of Permanence!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وَاحْطُطْ بِالْقُرْآنِ عَنَّا ثِقْلَ الْأَوْزَارِ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waḥṭuṭ bil qur-āni `annā thiqlal awzār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lessen for us through the Qur'an the weight of heavy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لَنَا حُسْنَ شَمَائِلِ الْأَبْرَارِ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lanā ḥusna shamā-ilil abrār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to us the excellent qualities of the pious,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وَاقْفُ بِنَا آثَارَ الَّذِيْنَ قَامُوْا لَكَ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waqfu binā-āthāral ladhīna qāmū laka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us follow the tracks of those who stood before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آنَاءَ اللَّيْلِ وَأَطْرَافَ النَّهَارِ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ānā-al layli wa-aṭrāfan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watches of the night and the ends of the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تُطَهِّرَنَا مِنْ كُلِّ دَنَسٍ بِتَطْهِيرِهِ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tuṭahhiranā min kulli danasin bitaṭ-hīrih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such that You purifiest us from every defilement through its purification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وَتَقْفُوَ بِنَا آثَارَ الَّذِيْنَ اسْتَضَاؤُوْا بِنُوْرِهِ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wataqfuwa binā-āthāral ladhīnastaḍa-ū binūrih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makest us to follow the tracks of those who have taken illumination from its light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يُلْهِهِمُ الْأَمَلُ عَنِ الْعَمَلِ فَيَقْطَعَهُمْ بِخُدَعِ غُرُورِهِ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yulhihimul amalu `anil `amali fayaqṭa`ahum bikhuda`i ghurūrih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whom expectation has not distracted from works, cutting them off through its delusions' deceptions!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كُلِّ كِتَابٍ أَنْزَلْتَهُ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kulli kitābin anzaltah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over every book You hast sent down,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وَاجْعَلِ الْقُرْآنَ لَنَا فِيْ ظُلَمِ اللَّيَالِيْ مُونِسًا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waj`alil qur-āna lanā fī ẓulamil layālī mūnisā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appoint the Qur'an for us an intimate in the shadows of nights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نَزَغَاتِ الشَّيْطَانِ وَخَطَرَاتِ الْوَسَاوِسِ حَارِسًا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nazaghātish shayṭāni wakhaṭarātil wasāwisi ḥārisā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guardian against the instigations of Satan and confusing thoughts,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وَلِأَقْدَامِنَا عَنْ نَقْلِهَا إِلَى الْمَعَاصِيْ حَابِسًا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wali-aqdāminā `an naqlihā ilal ma`āṣī ḥābisā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our feet an obstruction from passing to acts of disobedience,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وَلِأَلْسِنَتِنَا عَنِ الْخَوْضِ فِيْ الْبَاطِلِ مِنْ غَيْرِ مَا آفَةٍ مُخْرِسًا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wali-alsinatinā `anil khawḍi fil bāṭili min ghayri mā-āfatin mukhrisā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our tongues a silencer without blight preventing a plunge into falsehood,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وَلِجَوَارِحِنَا عَنِ اقْتِرَافِ الْآثَامِ زَاجِرًا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walijawāriḥinā `aniqtirāfil-āthāmi zājirā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our limbs a restrainer from committing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وَلِمَا طَوَتِ الْغَفْلَةُ عَنَّا مِنْ تَصَفُّحِ الِاعْتِبَارِ نَاشِرًا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walimā ṭawatil ghaflatu `annā min taṣaffuḥil i`tibāri nāshirā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the scrutiny of heedfulness rolled up in heedlessness an unroller,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تُوصِلَ إِلَى قُلُوبِنَا فَهْمَ عَجَائِبِهِ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tūṣila ilā qulūbinā fahma `ajā-ibih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such that You attachest to our hearts the understanding of the Qur'an's wonders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وَزَوَاجِرَ أَمْثَالِهِ الَّتِيْ ضَعُفَتِ الْجِبَالُ الرَّوَاسِي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wazawājira amthālihil latī ḍa`ufatil jibālur rawāsī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its restraining similitudes which immovable mountains in all their solidity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صَلَابَتِهَا عَنِ احْتِمَالِهِ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ṣalābatihā `aniḥtimālih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were too weak to carry!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وَفَضَّلْتَهُ عَلَى كُلِّ حَدِيثٍ قَصَصْتَهُ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wafaḍḍaltahu `alā kulli ḥadīthin qaṣaṣtah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preferring it over every narrative which You hast recounted,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وَأَدِمْ بِالْقُرْآنِ صَلَاحَ ظَاهِرِنَا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wa-adim bil qur-āni ṣalāḥa ẓāhirinā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the Qur'an make permanent the rightness of our outward selves,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وَاحْجُبْ بِهِ خَطَرَاتِ الْوَسَاوِسِ عَنْ صِحَّةِ ضَمَائِرِنَا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waḥjub bihi khaṭarātil wasāwisi `an ṣiḥḥati ḍamā-irinā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veil the ideas of confusing thoughts from the soundness of our innermost minds,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وَاغْسِلْ بِهِ دَرَنَ قُلُوبِنَا وَعَلَائِقَ أَوْزَارِنَا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waghsil bihi darana qulūbinā wa`alā-iqa awzārinā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wash away the dirt of our hearts and the ties of our heavy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وَاجْمَعْ بِهِ مُنْتَشَرَ أُمُورِنَا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wajma` bihi muntashara umūrinā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gather our scattered affairs,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وَأَرْوِ بِهِ فِيْ مَوْقِفِ الْعَرْضِ عَلَيْكَ ظَمَأَ هَوَاجِرِنَا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wa-ar-wi bihi fī mawqifil `ar-ḍi `alayka ẓama-a hawājirinā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quench the thirst of our burning heat in the standing place of the presentation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وَاكْسُنَا بِهِ حُلَلَ الْأَمَانِ يَوْمَ الْفَزَعِ الْأَكْبَرِ فِيْ نُشُورِنَا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waksunā bihi ḥulalal amāni yawmal faza`il akbari fī nushūrinā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clothe us in the robes of security on the Day of the Greatest Terror at our uprising!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وَاجْبُرْ بِالْقُرْآنِ خَلَّتَنَا مِنْ عَدَمِ الْإِمْلَاقِ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wajbur bil qur-āni khallatanā min `adamil imlāq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the Qur'an redress our lack - our destitution in poverty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وَسُقْ إِلَيْنَا بِهِ رَغَدَ الْعَيْشِ وَخِصْبَ سَعَةِ الْأَرْزَاقِ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wasuq ilaynā bihi raghadal `ayshi wakhiṣba sa`atil ar-zāq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drive toward us the comforts of life and an abundance of plentiful provisions,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وَجَنِّبْنَا بِهِ الضَّرَائِبَ الْمَذْمُومَةَ وَمَدَانِيَ الْأَخْلَاقِ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wajannibnā bihiḍ ḍarā-ibal madhmūmata wamadāniyal akhlāq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aside blameworthy character traits and base moral qualities,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وَفُرْقَانًا فَرَقْتَ بِهِ بَيْنَ حَلَالِكَ وَحَرَامِكَ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wafur-qānan faraqta bihi bayna ḥalālika waḥarāmik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separator, through which You hast separated Your lawful from Your unlawful,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وَاعْصِمْنَا بِهِ مِنْ هُوَّةِ الْكُفْرِ وَدَوَاعِيْ النِّفَاقِ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wa`ṣimnā bihi min huwwatil kufri wadawā`in nifāq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preserve us from the pit of unbelief and the motives for hypocrisy,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يَكُونَ لَنَا فِيْ الْقِيَامَةِ إِلَى رِضْوَانِكَ وَجِنَانِكَ قَائِدًا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yakūna lanā fil qiyāmati ilā riḍwānika wajinānika qā-idā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such that the Qur'an may be for us at the resurrection a leader to Your good pleasure and Your gardens,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وَلَنَا فِيْ الدُّنْيَا عَنْ سَخَطِكَ وَتَعَدِّيْ حُدُودِكَ ذَائِدًا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walanā fid dunyā `an sakhaṭika wata`addī ḥudūdika dhā-idā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us in this world a protector against Your displeasure and transgressing Your bounds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وَلِمَا عِنْدَكَ بِتَحْلِيلِ حَلَالِهِ وَتَحْرِيمِ حَرَامِهِ شَاهِدًا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walimā `indaka bitaḥlīli ḥalālihi wataḥrīmi ḥarāmihi shāhidā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what is with You a witness by its declaring lawful the lawful and its declaring unlawful the unlawful!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وَهَوِّنْ بِالْقُرْآنِ عِنْدَ الْمَوْتِ عَلَى أَنْفُسِنَا كَرْبَ السِّيَاقِ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wahawwin bil qur-āni `indal mawti `alā anfusinā kar-bas siyāq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the Qur'an make easy for our souls at death the distress of the driving,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وَجَهْدَ الْأَنِينِ وَتَرَادُفَ الْحَشَارِجِ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wajahdal anīni watarādufal ḥashārij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effort of the moaning, and the succession of the rattling,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إِذَا بَلَغَتِ النُّفُوسُ التَّرَاقِيَ وَقِيلَ مَنْ رَاقٍ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idhā balaghatin nufūsut tarāqiya waqīla man rāq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'when souls reach the throats' (ref.75:26) "and it is said, 'Where is the enchanter"? (75:27)';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وَتَجَلَّى مَلَكُ الْمَوْتِ لِقَبْضِهَا مِنْ حُجُبِ الْغُيُوبِ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watajallā malakul mawti liqabḍihā min ḥujubil ghuyūb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the angel of death discloses himself to seize them from behind the veils of unseen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وَرَمَاهَا عَنْ قَوْسِ الْمَنَايَا بِأَسْهُمِ وَحْشَةِ الْفِرَاقِ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waramāhā `an qawsil manāyā bi-as-humi waḥshatil firāq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letting loose at them from the bow of destinies the arrows of the terror of lonesome separation,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وَقُرْآنًا أَعْرَبْتَ بِهِ عَنْ شَرَائِعِ أَحْكَامِكَ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waqur-ānan a`rabta bihi `an sharā-i`i aḥkāmik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Qur'an, through which You hast made plain the approaches to Your ordinances,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وَدَافَ لَهَا مِنْ ذُعَافِ الْمَوْتِ كَأْسًا مَسْمُومَةَ الْمَذَاقِ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wadāfa lahā min dhu`āfil mawti ka-san masmūmatal madhāq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mixing for them from sudden death a cup poisoned to the taste;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وَدَنَا مِنَّا إِلَى الْآخِرَةِ رَحِيلٌ وَانْطِلَاقٌ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wadanā minnā ilal-ākhirati raḥīlun wanṭilāq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when departure and release for the hereafter come close to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وَصَارَتِ الْأَعْمَالُ قَلَائِدَ فِيْ الْأَعْنَاقِ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waṣāratil a`mālu qalā-ida fil a`nāq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works become collars around the necks,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وَكَانَتِ الْقُبُورُ هِيَ الْمَأْوَى إِلَى مِيقَاتِ يَوْمِ التَّلَاقِ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wakānatil qubūru hiyal ma-wā ilā mīqāti yawmit talāq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graves become the haven until the appointed time of the Day of Encounter!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وَبَارِكْ لَنَا فِيْ حُلُوْلِ دَارِ الْبِلَى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wabārik lanā fī ḥulūli dāril bilā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blessed for us the arrival at the house of decay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وَطُولِ الْمُقَامَةِ بَيْنَ أَطْبَاقِ الثَّرَى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waṭūlil muqāmati bayna aṭbāqith tharā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drawn out residence between the layers of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وَاجْعَلِ الْقُبُورَ بَعْدَ فِرَاقِ الدُّنْيَا خَيْرَ مَنَازِلِنَا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waj`alil qubūra ba`da firāqid dunyā khayra manāzilinā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 the graves, after separation from this world, the best of our waystations,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وَافْسَحْ لَنَا بِرَحْمَتِكَ فِيْ ضِيقِ مَلَاحِدِنَا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wafsaḥ lanā biraḥmatika fī ḍīqi malāḥidinā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roomy for us through Your mercy the narrowness of our tombs,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تَفْضَحْنَا فِيْ حَاضِرِيْ الْقِيَامَةِ بِمُوبِقَاتِ آثَامِنَا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tafḍaḥnā fī ḥāḍiril qiyāmati bimūbiqāti-āthāminā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disgrace us not among those present at the Resurrection through our ruinous sins!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42 -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