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41 -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تُقَاصَّنِيْ بِمَـا اجْتَرَحْتُ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tuqāṣṣanī bimajtaraḥt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settle not accounts with me for what I have committed,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تُنَاقِشْنِيْ بِمَا اكْتَسَبْتُ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tunāqishnī bimaktasabt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no reckoning with me for what I have earned,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تُـبْرِزْ مَكْتُوْمِي، وَلَا تَكْشِفْ مَسْتُورِي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tubriz maktūmī, walā takshif mastūrī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display not what I have hidden, expose not what I have covered over,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تَحْمِلْ عَلَى مِيزَانِ الْإِنْصَافِ عَمَلِي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taḥmil `alā mīzānil inṣāfi `amalī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weigh not my works on the scales of fairness,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تُعْلِنْ عَلَى عُيُوْنِ الْمَلَاءِ خَبَـرِي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tu`lin `alā `uyūnil malā-i khabarī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not my tidings known to the eyes of the crowd!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أَخْفِ عَنْهُمْ مَا يَكُونُ نَشْرُهُ عَلَيَّ عَارًا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akhfi `anhum mā yakūnu nashruhu `alayya `ārā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Conceal from them everything whose unfolding would shame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وَاطْوِ عَنْهُمْ مَا يُلْحِقُنِيْ عِنْدَكَ شَنَارًا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waṭwi `anhum mā yulḥiqunī `indaka shanārā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roll up before them all which would join me to disgrace with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شَرِّفْ دَرَجَتِيْ بِرِضْوَانِكَ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sharrif darajatī biriḍwānik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Ennoble my degree through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أَكْمِلْ كَرَامَتِيْ بِغُفْرَانِكَ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akmil karāmatī bighufrānik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perfect my honour through Your forgiveness,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وَانْظِمْنِيْ فِيْ أَصْحَابِ الْيَمِينِ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wanẓimnī fī aṣ-ḥābil yamīn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rank me among the companions of the right hand,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وَوَجِّهْنِيْ فِيْ مَسَالِكِ الْآمِنِيْنَ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wawajjihnī fī masālikil-āminīn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direct me to the roads of the secure,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فِيْ فَوْجِ الْفَائِزِينَ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fī fawjil fā-izīn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place me in the throng of the triumphant,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وَاعْمُرْ بِيْ مَجَالِسَ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wa`mur bī majālisaṣ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me let the sessions of the righteous thrive!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آمِيْنَ رَبَّ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āmīna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Amen, Lord of the worlds!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وَأَفْرِشْنِيْ مِهَادَ كَـرَامَتِـكَ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wa-afrishnī mihāda karāmatik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spread for me the bed of Your honour,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وَأَوْرِدْنِيْ مَشَارِعَ رَحْمَتِـكَ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wa-awridnī mashāri`a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bring me to the wateringholes of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وَأَحْلِلْنِيْ بُحْبُوحَةَ جَنَّتِكَ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wa-aḥlinī buḥbūḥata jannatik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 me down in the midst of Your Garden,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تَسُمْنِيْ بِالرَّدِّ عَنْكَ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tasumnī birraddi `ank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stamp me not with rejection by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تَحْرِمْنِيْ بِـالْخَيْبَةِ مِنْـكَ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taḥrimnī bil khaybati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deprive me not through disappointment by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41 -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