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إِنِّيْ أَعْتَـذِرُ إِلَيْـكَ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عَيْبِ مُؤْمِنٍ ظَهَرَ لِيْ فَلَمْ أَسْتُرْهُ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`aybi mu-minin ẓahara lī falam astur-h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fault of a believer which became evident to me and which I did not conceal,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إِثْمٍ عَرَضَ لِيْ فَلَمْ أَهْجُرْهُ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ithmin `araḍa lī falam ahjur-h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sin which presented itself to me and which I failed to avoid.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أَعْتَذِرُ إِلَيْكَ يَا إِلَهِيْ مِنْهُنَّ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a`tadhiru ilayka yā ilahī minhunn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pardon, my God, for all of these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نَظَائِرِهِنَّ اعْتِذَارَ نَدَامَةٍ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naẓā-irihinna`tidhāra nadāmah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likes, with an asking of pardon in remorse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يَكُونُ وَاعِظًا لِمَا بَيْنَ يَدَيَّ مِنْ أَشْبَاهِهِنَّ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yakūnu wā`iẓan limā bayna yadayya min ashbāhihinn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may act as an admonisher against similar things ahead of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نَدَامَتِيْ عَلَى مَا وَقَعْتُ فِيهِ مِنَ الزَّلَّاتِ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nadāmatī `alā mā waqa`tu fīhi minaz zallāt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remorse for the slips into which I have fallen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وَعَزْمِيْ عَلَى تَرْكِ مَا يَعْرِضُ لِيْ مِنَ السَّيِّئَاتِ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wa`azmī `alā tar-ki mā ya`riḍu lī minas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determination to refrain from the evil deeds which present themselves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تُوجِبُ لِيْ مَحَبَّتَكَ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tūjibu lī maḥabbatak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repentance which will make Your love for me obligatory,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مُحِبَّ التَّوَّابِينَ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muḥibbat tawwābīn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lover of those who repent!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إِنِّيْ أَعْتَـذِرُ إِلَيْـكَ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a`tadhiru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pardon from You for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مَـظْلُومٍ ظُلِمَ بِحَضْرَتِيْ فَلَمْ أَنْصُرْهُ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maẓlūmin ẓulima biḥaḍratī falam anṣur-h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person wronged in my presence whom I did not help,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مَعْرُوفٍ أُسْدِيَ إِلَيَّ فَلَمْ أَشْكُرْهُ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ma`rūfin usdiya ilayya falam ashkur-h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favour conferred upon me for which I returned no thanks,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مُسِيءٍ اعْتَذَرَ إِلَيَّ فَلَمْ أَعْذِرْهُ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musī-ini`tadhara ilayya falam a`dhir-h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evildoer who asked pardon from me and whom I did not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ذِيْ فَاقَةٍ سَأَلَنِيْ فَلَمْ أُوثِرْهُ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dhī fāqatin sa-alanī falam ūthir-h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needy person who asked from me and whom I preferred not over myself,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حَقِّ ذِيْ حَقٍّ لَزِمَنِيْ لِمُؤْمِنٍ فَلَمْ أُوَفِّرْهُ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ḥaqqi dhī ḥaqqin lazimanī limu-minin falam uwaffir-h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right of a believer who possesses a right incumbent upon me which I did not fulfil,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