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37 -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إِنَّ أَحَدًا لَا يَبْلُغُ مِنْ شُكْرِكَ غَايَةً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يَجِبُ لِأَحَدٍ أَنْ تَغْفِرَ لَهُ بِاسْتِحْقَاقِهِ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yajibu li-aḥadin an taghfira lahu bistiḥqāqih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none of them is due Your forgiveness through what he himself deserves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أَنْ تَرْضَى عَنْهُ بِاسْتِيجَابِهِ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an tar-ḍā `anhu bistījābih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Your good pleasure for his own merit.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فَمَنْ غَفَرْتَ لَهُ فَبِطَوْلِكَ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faman ghafar-ta lahu fabiṭawlik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When You forgivest someone, it is through Your graciousness,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 رَضِيْتَ عَنْهُ فَبِفَضْلِكَ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 raḍīta `anhu fabifaḍlik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when You art pleased with someone, it is through Your bounty.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تَشْكُرُ يَسِيرَ مَا شَكَرْتَهُ، وَ تُثِيبُ عَلَى قَلِيلِ مَا تُطَاعُ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tashkuru yasīra mā shakar-tah, wa tuthību `alā qalīli mā tuṭā`u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showest gratitude for the paltry for which gratitude is shown to You and You rewardest the small act in which You art obeyed,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كَأَنَّ شُكْرَ عِبَادِكَ الَّذِيْ أَوْجَبْتَ عَلَيْهِ ثَوَابَهُمْ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ka-anna shukra `ibādikal ladhī awjabta `alayhi thawābahum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it seems as if Your servants' thanksgiving for which You hast made incumbent their reward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أَعْظَمْتَ عَنْهُ جَزَاءَهُمْ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a`ẓamta `anhu jazā-ahum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great their repayment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أَمْرٌ مَلَكُوْا اسْتِطَاعَةَ الِامْتِنَاعِ مِنْهُ دُونَكَ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amrun malakustiṭā`atal imtinā`i minhu dūnak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an affair from which they could have held back without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فَكَافَيْتَهُمْ، أَوْ لَمْ يَكُنْ سَبَبُهُ بِيَدِكَ فَجَازَيْتَهُمْ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fakāfaytahum, aw lam yakun sababuhu biyadika fajāzaytahum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hence You wilt recompense them, and whose cause is not in Your hand, and hence You wilt repay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مَلَكْتَ يَا إِلَهِيْ أَمْرَهُمْ قَبْلَ أَنْ يَمْلِكُوْا عِبَادَتَكَ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malakta yā ilahī amrahum qabla an yamlikū `ibādatak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Nay, my God, You hadst power over their affair before they had power to worship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أَعْدَدْتَ ثَوَابَهُمْ قَبْلَ أَنْ يُفِيضُوْا فِيْ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a`dadta thawābahum qabla an yufīḍū fī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hadst prepared their reward before they began to obey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ذٰلِكَ أَنَّ سُنَّتَكَ الْإِفْضَالُ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dhālika anna sunnatakal ifḍāl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because Your wont is bestowal of bounty,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عَادَتَكَ الْإِحْسَان، وَ سَبِيلَكَ الْعَفْوُ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`ādatakal iḥsān, wa sabīlakal `afw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 custom beneficence, Your way pardon.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فَكُلُّ الْبَرِيَّةِ مُعْتَرِفَةٌ بِأَنَّكَ غَيْرُ ظَالِمٍ لِمَنْ عَاقَبْتَ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fakullul bariyyati mu`tarifatun bi-annaka ghayru ẓālimin liman `āqabt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all creatures confess that You wrongest not him whom You punishest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شَاهِدَةٌ بِأَنَّكَ مُتَفَضِّلٌ عَلَى مَنْ عَافَيْتَ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shāhidatun bi-annaka mutafaḍḍilun `alā man `āfayt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bear witness that You bestowest bounty upon him whom You pardonest.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كُلٌّ مُقِرٌّ عَلَى نَفْسِهِ بِالتَّقْصِيرِ عَمَّا اسْتَوْجَبْتَ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kullun muqirrun `alā nafsihi bittaqṣīri `ammastawjabt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Each admits that he has fallen short of what You meritest.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فَلَوْ لَا أَنَّ الشَّيْطَانَ يَخْتَدِعُهُمْ عَنْ طَاعَتِكَ مَا عَصَاكَ عَاصٍ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falaw lā annash shayṭāna yakhtadi`uhum `an ṭā`atika mā `aṣāka `āṣ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Had Satan not misled them from Your obedience, no disobeyer would have disobeyed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لَوْ لَا أَنَّهُ صَوَّرَ لَهُمُ الْبَاطِلَ فِيْ مِثَالِ الْحَقِّ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law lā annahu ṣawwara lahumul bāṭila fī mithālil ḥaqq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had he not shown falsehood to them in the likeness of truth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ضَلَّ عَنْ طَرِيقِكَ ضَالٌّ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ḍalla `an ṭarīqika ḍāll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strayer would have gone astray from Your path.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فَسُبْحَانَكَ مَا أَبْيَنَ كَرَمَكَ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fasubḥānaka mā abyana karamak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glory be to You! How manifest is Your generosity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مُعَامَلَةِ مَنْ أَطَاعَكَ أَوْ عَصَاكَ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mu`āmalati man aṭā`aka aw `aṣāk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dealing with him who obeys or disobeys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تَشْكُرُ لِلْمُطِيعِ مَا أَنْتَ تَوَلَّيْتَهُ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tashkuru lilmuṭī`i mā anta tawallaytahu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showest gratitude to the obedient for that which You undertakest for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تُمْلِيْ لِلْعَاصِيْ فِيمَا تَمْلِكُ مُعَاجَلَتَهُ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tumlī lil`āṣī fīmā tamliku mu`ājalatahu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grantest a respite to the disobedient in that within which You art able to hurry him.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أَعْطَيْتَ كُلًّا مِنْهُمَا مَا لَمْ يَجِبْ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a`ṭayta kullan minhumā mā lam yajib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givest to each of them that which is not his due,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تَفَضَّلْتَ عَلَى كُلٍّ مِنْهُمَا بِمَا يَقْصُرُ عَمَلُهُ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tafaḍḍalta `alā kullin minhumā bimā yaqṣuru `amaluhu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bestowest bounty upon each in that wherein his works fall short.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لَوْ كَافَأْتَ الْمُطِيعَ عَلَى مَا أَنْتَ تَوَلَّيْتَهُ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law kāfa-tal muṭī`a `alā mā anta tawallaytah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Wert You to counterbalance for the obedient servant that which You Yourself hadst undertaken,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لَأَوْشَكَ أَنْ يَفْقِدَ ثَوَابَكَ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la-awshaka an yafqida thawābak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would be on the point of losing Your reward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أَنْ تَزُولَ عَنْهُ نِعْمَتُكَ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an tazūla `anhu ni`matuk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seeing the end of Your favour,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لٰكِنَّكَ بِكَرَمِكَ جَازَيْتَهُ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lākinnaka bikaramika jāzaytah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through Your generosity You hast repaid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الْمُدَّةِ الْقَصِيرَةِ الْفَانِيَةِ بِالْمُدَّةِ الطَّوِيلَةِ الْخَالِدَةِ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`alal muddatil qaṣīratil fāniyati bil muddatiṭ ṭawīlatil khālidah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a short, perishing term with a long, everlasting term,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 أَحَدًا لَا يَبْلُغُ مِنْ شُكْرِكَ غَايَةً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 aḥadan lā yablughu min shukrika ghāyah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no one reaches a limit in thanking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الْغَايَةِ الْقَرِيبَةِ الزَّائِلَةِ بِالْغَايَةِ الْمَدِيدَةِ الْبَاقِيَةِ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`alal ghāyatil qarībatiz zā-ilati bil ghāyatil madīdatil bāqiyah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a near, vanishing limit with an extended, abiding limit.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لَمْ تَسُمْهُ الْقِصَاصَ فِيمَا أَكَلَ مِنْ رِزْقِكَ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lam tasumhul qiṣāṣa fīmā akala min rizqik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You dost not visit him with a settling of accounts for Your provision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يَقْوَى بِهِ عَلَى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yaqwā bihi `alā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which he gained strength to obey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لَمْ تَحْمِلْهُ عَلَى الْمُنَاقَشَاتِ فِيْ الْآلَاتِ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lam taḥmilhu `alal munāqashāti fil-ālāt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dost You force him to make reckonings for the organs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اَلَّتِيْ تَسَبَّبَ بِاسْتِعْمَالِهَا إِلَى مَغْفِرَتِكَ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latī tasabbaba bisti`mālihā ilā maghfiratik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employed to find the means to Your forgiveness.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لَوْ فَعَلْتَ ذٰلِكَ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law fa`alta dhālika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Wert You to do that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لَذَهَبَ بِجَمِيْعِ مَا كَدَحَ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ladhahaba bijamī`i mā kadaḥa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it would take away everything for which he had laboured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جُمْلَةِ مَا سَعَى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jumlati mā sa`ā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wherein he had exerted himself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جَزَاءً لِلصُّغْرَى مِنْ أَيَادِيْكَ وَ مِنَنِكَ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jazā-an liṣṣughrā min ayādīka wa minanik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repayment for the smallest of Your benefits and kindnesses,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لَبَقِيَ رَهِينًا بَيْنَ يَدَيْكَ بِسَائِرِ نِعَمِكَ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labaqiya rahīnan bayna yadayka bisā-iri ni`amik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 would remain hostage before You for Your other favours.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حَصَلَ عَلَيْهِ مِنْ إِحْسَانِكَ مَا يُلْزِمُهُ شُكْرًا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ḥaṣala `alayhi min iḥsānika mā yulzimuhu shukrā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without acquiring that of Your beneficence which enjoins upon him thanksgiving,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فَمَتَى كَانَ يَسْتَحِقُّ شَيْئًا مِنْ ثَوَابِكَ لَا مَتَى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famatā kāna yastaḥiqqu shay-an min thawābika lā matā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how can he deserve something of Your reward? Indeed, how?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هَذَا يَا إِلَهِيْ حَالُ مَنْ أَطَاعَكَ وَ سَبِيلُ مَنْ تَعَبَّدَ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hadhā yā ilahī ḥālu man aṭā`aka wa sabīlu man ta`abbada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This, my God, is the state of him who obeys You and the path of him who worships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فَأَمَّا الْعَاصِيْ أَمْرَكَ وَ الْمُوَاقِعُ نَهْيَكَ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fa-ammal `āṣī amraka wal muwāqi`u nahyak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But as for him who disobeys Your command and goes against Your prohibition,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فَلَمْ تُعَاجِلْهُ بِنَقِمَتِكَ لِكَيْ يَسْتَبْدِلَ بِحَالِهِ فِيْ 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falam tu`ājilhu binaqimatika likay yastabdila biḥālihi fī 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dost not hurry him to Your vengeance, so that he may seek to replace his state in disobeying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حَالَ الْإِنَابَةِ إِلَى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ḥālal inābati ilā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the state of turning back to obey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لَقَدْ كَانَ يَسْتَحِقُّ فِيْ أَوَّلِ مَا هَمَّ بِعِصْيَانِكَ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laqad kāna yastaḥiqqu fī awwali mā hamma bi`iṣyānik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though he deserved from the time he set out to disobey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كُلَّ مَا أَعْدَدْتَ لِجَمِيْعِ خَلْقِكَ مِنْ عُقُوبَتِكَ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kulla mā a`dadta lijamī`i khalqika min `uqūbatik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every punishment which You hast prepared for all Your creatures.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فَجَمِيعُ مَا أَخَّرْتَ عَنْهُ مِنَ الْعَذَابِ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fajamī`u mā akhhar-ta `anhu minal `adhāb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each chastisement which You hast kept back from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أَبْطَأْتَ بِهِ عَلَيْهِ مِنْ سَطَوَاتِ النَّقِمَةِ وَ الْعِقَابِ تَرْكٌ مِنْ حَقِّكَ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abṭa-ta bihi `alayhi min saṭawātin naqimati wal `iqābi tar-kun min ḥaqqik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each penalty of Your vengeance and Your punishment which You hast delayed from him, You hast refrained from Your right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رِضًى بِدُونِ وَاجِبِكَ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riḍan bidūni wājibik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shown good pleasure in place of what You hast made obligatory.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يَبْلُغُ مَبْلَغًا مِنْ طَاعَتِكَ وَ إِنِ اجْتَهَدَ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yablughu mablaghan min ṭā`atika wa inijtahad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does anyone reach a degree in obeying You, even if he strives,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فَمَنْ أَكْرَمُ يَا إِلَهِيْ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faman akramu yā ilahī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who is more generous, my God, than Thou?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مَنْ أَشْقَى مِمَّنْ هَلَكَ عَلَيْكَ لَا مَنْ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man ashqā mimman halaka `alayka lā man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 is more wretched than he who perishes in spite of You? Indeed, who?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فَتَبَارَكْتَ أَنْ تُوصَفَ إِلَّا بِالْإِحْسَانِ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fatabārakta an tūṣafa illā bil iḥsān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art too blessed to be described by any but beneficence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كَرُمْتَ أَنْ يُخَافَ مِنْكَ إِلَّا الْعَدْلُ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karumta an yukhāfa minka illal `adl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too generous for any but justice to be feared from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لَا يُخْشَى جَوْرُكَ عَلَى مَنْ عَصَاكَ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lā yukhshā jawruka `alā man `aṣāk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no dread that You wilt be unjust toward him who disobeys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لَا يُخَافُ إِغْفَالُكَ ثَوَابَ مَنْ أَرْضَاكَ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lā yukhāfu ighfāluka thawāba man ar-ḍāk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any fear of Your neglecting to reward him who satisfies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آلِهِ وَ هَبْ لِيْ أَمَلِي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wa-ālihi wa hab lī 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Household, give me my hope,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زِدْنِيْ مِنْ هُدَاكَ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zidnī min hudāk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increase me in that of Your guidance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أَصِلُ بِهِ إِلَى التَّوْفِيقِ فِيْ عَمَلِي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aṣilu bihi ilat tawfīqi fī `amalī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through which I may be successful in my works!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مَنَّانٌ كَرِيمٌ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mannānun karīm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Surely You art All-kind, Generous.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إِلَّا كَانَ مُقَصِّرًا دُوْنَ اسْتِحْقَاقِكَ بِفَضْلِكَ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illā kāna muqaṣṣiran dūnastiḥqāqika bifaḍlik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without falling short of what You deservest because of Your bounty.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فَأَشْكَرُ عِبَادِكَ عَاجِزٌ عَنْ شُكْرِكَ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fa-ashkaru `ibādika `ājizun `an shukrik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most thankful of Your servants has not the capacity to thank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أَعْبَدُهُمْ مُقَصِّرٌ عَنْ طَاعَتِكَ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a`baduhum muqaṣṣirun `an ṭā`atik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worshipful of them falls short of obeying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37 -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