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36 -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إِنَّ هَذَيْنِ آيَتَانِ مِنْ آيَاتِكَ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أَنْزِلْ عَلَيْنَا نَفْعَ هَذِهِ السَّحَائِبِ وَ بَرَكَتَهَا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anzil `alaynā naf`a hadhihis saḥā-ibi wa barakatahā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down upon us the benefit of these clouds and their blessing,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اصْرِفْ عَنَّا أَذَاهَا وَ مَضَرَّتَهَا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waṣrif `annā adhāhā wa maḍarratahā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away from us their harm and their injury,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تُصِبْنَا فِيهَا بِآفَةٍ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tuṣibnā fīhā bi-āfah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strike us not through them with blight,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تُرْسِلْ عَلَى مَعَايِشِنَا عَاهَةً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tur-sil `alā ma`āyishinā `āhah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loose not upon our livelihoods any bane!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إِنْ كُنْتَ بَعَثْتَهَا نِقْمَةً وَ أَرْسَلْتَهَا سَخْطَةً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in kunta ba`athtahā niqmatan wa ar-saltahā sakhṭah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You hast incited them as vengeance and loosed them in anger,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فَإِنَّا نَسْتَجِيرُكَ مِنْ غَضَبِكَ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fa-innā nastajīruka min ghaḍabik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seek sanctuary with You from Your wrath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نَبْتَهِلُ إِلَيْكَ فِيْ سُؤَالِ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nabtahilu ilayka fī su-āli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implore You in asking Your pardon!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فَمِلْ بِالْغَضَبِ إِلَى الْمُشْرِكِينَ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famil bil ghaḍabi ilal mushrikīn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incline with wrath toward the idolaters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أَدِرْ رَحَى نَقِمَتِكَ عَلَى الْمُلْحِدِيْنَ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adir raḥā naqimatika `alal mulḥidīn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 the millstone of Your vengeance turning upon the heretics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أَذْهِبْ مَحْلَ بِلَادِنَا بِسُقْيَاكَ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adh-hib maḥla bilādinā bisuqyāk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take away the barrenness of our lands with Your watering,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أَخْرِجْ وَحَرَ صُدُورِنَا بِرِزْقِكَ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akhrij waḥara ṣudūrinā birizqik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dislodge the malice from our breasts with Your providing,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تَشْغَلْنَا عَنْكَ بِغَيْرِكَ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tashghalnā `anka bighayrik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distract us not from You through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تَقْطَعْ عَنْ كَافَّتِنَا مَادَّةَ بِرِّكَ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taqṭa` `an kāffatinā māddata birrik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cut none of us off from the stuff of Your goodness,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الْغَنِيَّ مَنْ أَغْنَيْتَ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fa-innal ghaniyya man aghnayt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 rich is he to whom You hast given riches,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إِنَّ السَّالِمَ مَنْ وَقَيْتَ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innas sālima man waqayt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safe he whom You hast protected!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عِنْدَ أَحَدٍ دُونَكَ دِفَاعٌ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`inda aḥadin dūnaka difā`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one has any defense against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بِأَحَدٍ عَنْ سَطْوَتِكَ امْتِنَاعٌ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bi-aḥadin `an saṭwatikamtinā`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means to bar Your penalty.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تَحْكُمُ بِمَا شِئْتَ عَلَى مَنْ شِئْتَ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taḥkumu bimā shi-ta `alā man shi-t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decidest what You wilt for whom You wilt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تَقْضِيْ بِمَا أَرَدْتَ فِيمَنْ أَرَدْتَ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taqḍī bimā aradta fīman aradt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decreest what You desirest for any whom You desirest!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عَلَى مَا وَقَيْتَنَا مِنَ الْبَلَاءِ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`alā mā waqaytanā minal 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to You belongs praise for protecting us from affliction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لَكَ الشُّكْرُ عَلَى مَا خَوَّلْتَنَا مِنَ النَّعْمَاءِ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lakash shukru `alā mā khawwaltanā minan na`mā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You belongs thanks for conferring upon us blessings,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يُخَلِّفُ حَمْدَ الْحَامِدِيْنَ وَرَاءَهُ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yukhallifu ḥamdal ḥāmidīna warā-ah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will leave behind the praise of the praisers,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يَمْلَأُ أَرْضَهُ وَ سَمَاءَهُ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yamla-u ar-ḍahu wa samā-ah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praise which will fill the earth and the heaven!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الْمَنَّانُ بِجَسِيمِ الْمِنَنِ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innakal mannānu bijasīmil minan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the All-kind through immense kindnesses,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اَلْوَهَّابُ لِعَظِيمِ النِّعَمِ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wahhābu li`aẓīmin ni`am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Giver of abounding favours,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اَلْقَابِلُ يَسِيرَ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qābilu yasīral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Accepter of small praise,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اَلشَّاكِرُ قَلِيلَ الشُّكْرِ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 shākiru qalīlash shukr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Grateful for little gratitude,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اَلْمُحْسِنُ الْمُجْمِلُ ذُوْ الطَّوْلِ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muḥsinul mujmilu dhuṭ ṭawl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Beneficent, the Benevolent, Possessor of graciousness!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إِلَهَ إِلَّا أَنْتَ إِلَيْكَ الْمَصِيرُ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ilaha illā anta ilaykal maṣīr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Thou; unto You is the homecoming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 هَذَيْنِ آيَتَانِ مِنْ آيَاتِكَ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 hadhayni-āyatāni min-āyātik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these are two of Your signs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هَذَيْنِ عَوْنَانِ مِنْ أَعْوَانِكَ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hadhayni `awnāni min a`wānik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these are two of Your helpers.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يَبْتَدِرَانِ طَاعَتَكَ بِرَحْمَةٍ نَافِعَةٍ أَوْ نَقِمَةٍ ضَارَّةٍ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yabtadirāni ṭā`ataka biraḥmatin nāfi`atin aw naqimatin ḍārrah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rush to obey You with beneficial mercy or injurious vengeance,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تُمْطِرْنَا بِهِمَا مَطَرَ السَّوْءِ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tumṭir-nā bihimā maṭaras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rain not down upon us from them the evil rain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تُلْبِسْنَا بِهِمَا لِبَاسَ الْبَلَاءِ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tulbisnā bihimā libāsal 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clothe us not through them in the garment of affliction!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36 -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