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رِضًى بِحُكْمِ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طَيِّبْ بِقَضَائِكَ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ṭayyib biqaḍā-ika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delight my soul through Your decree,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وَسِّعْ بِمَوَاقِعِ حُكْمِكَ صَدْرِي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wassi` bimawāqi`i ḥukmika ṣadrī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expand my breast through the instances of Your decision,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هَبْ لِيَ الثِّقَةَ لِأُقِرَّ مَعَهَا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hab liyath thiqata li-uqirra ma`ahā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to me a trust through which I may admit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بِأَنَّ قَضَاءَكَ لَمْ يَجْرِ إِلَّا بِالْخِيَرَةِ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bi-anna qaḍā-aka lam yajri illā bil khiyarah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Your decree runs only to the best,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شُكْرِيْ لَكَ عَلَى مَا زَوَيْتَ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shukrī laka `alā mā zawayta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my gratitude to You for what You hast taken away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أَوْفَرَ مِنْ شُكْرِيْ إِيَّاكَ عَلَى مَا خَوَّلْتَنِي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awfara min shukrī iyyāka `alā mā khawwaltanī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more abundant than my gratitude to You for what You hast conferred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اعْصِمْنِيْ مِنْ أَنْ أَظُنَّ بِذِيْ عَدَمٍ خَسَاسَةً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wa`ṣimnī min an aẓunna bidhī `adamin khasāsah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Preserve me from imagining any meanness in someone who is destitute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أَظُنَّ بِصَاحِبِ ثَرْوَةٍ فَضْلًا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aẓunna biṣāḥibi thar-watin faḍlā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imagining any superiority in someone who possesses wealth,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الشَّرِيفَ مَنْ شَرَّفَتْهُ طَاعَتُكَ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fa-innash sharīfa man sharrafat-hu ṭā`atuk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noble is he whom obedience to You has ennobled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الْعَزِيزَ مَنْ أَعَزَّتْهُ عِبَادَتُكَ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`azīza man a`azzat-hu `ibādatuk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exalted is he whom worship of You has exalted!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مَتِّعْنَا بِثَرْوَةٍ لَا تَنْفَدُ، وَ أَيِّدْنَا بِعِزٍّ لَا يُفْقَدُ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matti`nā bithar-watin lā tanfad, wa ayyidnā bi`izzin lā yufqad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to enjoy a wealth which does not run out, confirm us with an exaltation which will never be lost,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أَسْرِحْنَا فِيْ مُلْكِ الْأَبَدِ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asriḥnā fī mulkil abad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us roam freely in the kingdom of everlastingness!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الْوَاحِدُ الْأَحَدُ الصَّمَدُ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innakal wāḥidul aḥaduṣ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the One, 'the Unique, the Eternal Refuge;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لَمْ تَلِدْ وَ لَمْ تُولَدْ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lam talid wa lam tūlad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not begotten, nor hast You been begotten,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يَكُنْ لَكَ كُفُوًا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yakun laka kufuwan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equal to You is not any one' (ref.112:1-4)!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رِضًى بِحُكْمِ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 riḍan biḥukmillāh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 in satisfaction with God's decision!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شَهِدْتُ أَنَّ اللَّهَ قَسَمَ مَعَايِشَ عِبَادِهِ بِالْعَدْلِ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shahidtu annallāha qasama ma`āyisha `ibādihi bil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God has apportioned the livelihoods of His servants with justice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أَخَذَ عَلَى جَمِيْعِ خَلْقِهِ بِالْفَضْلِ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akhadha `alā jamī`i khalqihi bil faḍl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undertaken bounty for all His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تَفْتِنِّيْ بِمَا أَعْطَيْتَهُمْ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taftinnī bimā a`ṭaytahum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tempt me not with what You hast given to Your creatures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تَفْتِنْهُمْ بِمَا مَنَعْتَنِيْ فَأَحْسُدَ خَلْقَكَ، وَ أَغْمَطَ حُكْمَكَ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taftinhum bimā mana`tanī fa-aḥsuda khalqak, wa aghmaṭa ḥukmak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tempt them not with what You hast withheld from me, lest I envy Your creatures and despise Your decision!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