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34 -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لَكَ الْحَمْدُ عَلَى سِتْرِكَ بَعْدَ عِلْمِكَ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وَأَمْرٍ قَدْ وَقَفْتَنَا عَلَيْهِ فَتَعَدَّيْنَاهُ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wa-amrin qad waqaftanā `alayhi fata`addaynāh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commandments of which You hast told us which we have transgressed,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وَسَيِّئَةٍ اكْتَسَبْنَاهَا، وَخَطِيئَةٍ ارْتَكَبْنَاهَا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wasayyi-atiniktasabnāhā, wakhaṭī-atinir-takabnāhā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deeds which we have earned, the offenses which we have committed!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كُنْتَ الْمُطَّلِعَ عَلَيْهَا دُوْنَ النَّاظِرِينَ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kuntal muṭṭali`a `alayhā dūnan nāẓirīn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seest them to the exclusion of all observers;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وَالْقَادِرَ عَلَى إِعْلَانِهَا فَوْقَ الْقَادِرِينَ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walqādira `alā i`lānihā fawqal qādirīn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the power to make them public above all the powerful!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كَانَتْ عَافِيَتُكَ لَنَا حِجَابًا دُوْنَ أَبْصَارِهِمْ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kānat `āfiyatuka lanā ḥijāban dūna abṣārihim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giving us safety You hast veiled their eyes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وَرَدْمًا دُوْنَ أَسْمَاعِهِمْ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waradman dūna asmā`ihim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stopped their ears.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 مَا سَتَرْتَ مِنَ الْعَوْرَةِ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 mā satar-ta minal `awrah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make the shameful things You hast covered over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وَأَخْفَيْتَ مِنَ الدَّخِيلَةِ وَاعِظًا لَنَا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wa-akhfayta minad dakhīlati wā`iẓan lanā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inward reality You hast concealed our admonisher,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وَزَاجِرًا عَنْ سُوءِ الْخُلُقِ وَاقْتِرَافِ الْخَطِيئَةِ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wazājiran `an sū-il khuluqi waqtirāfil khaṭī-ah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restrainer upon bad character traits and committing offenses,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وَسَعْيًا إِلَى التَّوْبَةِ الْمَاحِيَةِ وَالطَّرِيقِ الْمَحْمُودَةِ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wasa`yan ilat tawbatil māḥiyati waṭ ṭarīqil maḥmūdah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striving toward the repentance that erases [sins] and the praiseworthy path!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وَقَرِّبِ الْوَقْتَ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waqarribil waqta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 the time of striving near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تَسُمْنَا الْغَفْلَةَ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tasumnal ghaflata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visit us not with heedlessness of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إِلَيْكَ رَاغِبُونَ، وَمِنَ الذُّنُوبِ تَائِبُونَ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ilayka rāghibūn, waminadh dhunūbi tā-ibūn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we are Your beseechers, the repenters of sins.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خِيَرَتِكَ اللَّهُمَّ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`alā khiyaratikallāhumma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 Your chosen, O God, from Your creation,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مُحَمَّدٍ وَعِتْرَتِهِ الصِّفْوَةِ مِنْ بَرِيَّتِكَ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muḥammadin wa`itratihiṣ ṣifwati min bariyyatikaṭ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and his descendants, the friends selected from among Your creatures, the pure,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لَهُمْ سَامِعِينَ وَمُطِيعِينَ كَمَا أَمَرْتَ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lahum sāmi`īna wamuṭī`īna kamā amar-t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us listeners to them and obeyers, as You hast commanded!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لَكَ الْحَمْدُ عَلَى سِتْرِكَ بَعْدَ عِلْمِكَ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`alā sitrika ba`da `ilmik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to You belongs praise for Your covering over after Your knowledge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وَمُعَافَاتِكَ بَعْدَ خُبْرِكَ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wamu`āfātika ba`da khubrik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pardon after Your awareness!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فَكُلُّنَا قَدِ اقْتَرَفَ الْعَائِبَةَ فَلَمْ تَشْهَرْهُ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fakullunā qadiqtarafal `ā-ibata falam tash-har-h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Each of us has committed faults, but You hast not made him notorious,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وَارْتَكَبَ الْفَاحِشَةَ فَلَمْ تَفْضَحْهُ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war-takabal fāḥishata falam tafḍaḥ-h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done indecencies, but You hast not disgraced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وَتَسَتَّرَ بِالْمَسَاوِيْ فَلَمْ تَدْلُلْ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watasattara bil masāwī falam tadlul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covered over evil deeds, but You hast not pointed to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كَمْ نَهْيٍ لَكَ قَدْ أَتَيْنَاهُ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 nahyin laka qad ataynāh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are Your prohibited acts which we have performed,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34 -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