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29 -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أَللَّهُمَّ إِنَّكَ ابْتَلَيْتَنَا فِيْ أَرْزَاقِنَا بِسُوءِ الظَّنِّ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وَأَلْهِمْنَا ثِقَةً خَالِصَةً تُعْفِينَا بِهَا مِنْ شِدَّةِ النَّصَبِ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wa-alhimnā thiqatan khāliṣatan tu`fīnā bihā min shiddatin naṣab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inspire us with a sincere trust that will release us from the hardship of exertion!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29 -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 مَا صَرَّحْتَ بِهِ مِنْ عِدَتِكَ فِيْ وَحْيِكَ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mā ṣarraḥta bihi min `idatika fī waḥyik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Let Your clear promise in Your Revelation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29 -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وَأَتْبَعْتَهُ مِنْ قِسَمِكَ فِيْ كِتَابِكَ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wa-atba`tahu min qisamika fī kitābik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which You hast followed in Your Book with Your oath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29 -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قَاطِعًا لِاهْتِمَامِنَا بِالرِّزْقِ الَّـذِيْ تَكَفَّلْتَ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qāṭi`an lihtimāminā birrizqil ladhī takaffalta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cut off our worry about the provision for which You hast made Yourself responsible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29 -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وَحَسْمًا لِلْإِشْتِغَالِ بِمَا ضَمِنْتَ الْكِفَايَةَ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waḥasman lil-ishtighāli bimā ḍamintal kifāyata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sever our occupation with everything whose sufficiency You hast guaranteed!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29 -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فَقُلْتَ وَقَوْلُكَ الْحَقُّ الَاصْـدَقُ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faqulta waqawlukal ḥaqqul aṣdaq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You hast said - and Your word is the most truthful truth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29 -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وَأَقْسَمْتَ وَقَسَمُكَ الْاَبَرُّ الْاَوْفَى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wa-aqsamta waqasamukal abarrul awfā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hast sworn - and Your oath is the most kept and fulfilled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29 -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وَْفِيْ السَّمَاءِ رِزْقُكُمْ وَمَا تُوعَدُونَ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wafis samā-i rizqukum wamā tū`adūn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"In the heaven are your provision and everything you are promised" (51:22)!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29 -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ثُمَّ قُلْتَ فَوَرَبِّ السَّمَاءِ وَالْاَرْضِ إِنَّهُ لَحَقٌّ مِثْلَ مَا أَنَّكُمْ تَنْطِقُوْنَ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thumma qulta fawarabbis samā-i wal-ar-ḍi innahu laḥaqqun mithla mā annakum tanṭiqūn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then You hast said, "So by the Lord of heaven and earth, it is as surely true as that you have speech" (51:23)!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29 -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29 -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29 -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أَللَّهُمَّ إِنَّكَ ابْتَلَيْتَنَا فِيْ أَرْزَاقِنَا بِسُوءِ الظَّنِّ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innakabtalaytanā fī ar-zāqinā bisū-iẓ ẓann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You hast tried us with distrust in our provisions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29 -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وَْفِيْ آجَالِنَا بِطُولِ الْأَمَلِ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wafī-ājālinā biṭūlil amal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expectation of long lives,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29 -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الْتَمَسْنَا أَرْزَاقَكَ مِنْ عِنْدِ الْمَرْزُوقِينَ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ḥattal tamasnā ar-zāqaka min `indil mar-zūqīn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until we begged for provisions from those who are provided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29 -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وَطَمِعْنَا بِآمَالِنَا فِيْ أَعْمَارِ الْمُعَمَّرِينَ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waṭami`nā bi-āmālinā fī a`māril mu`ammarīn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craved in our expectations the life-spans of the long-lived!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29 -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29 -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وَهَبْ لَنَا يَقِينًا صَادِقًا تَكْفِينَا بِهِ مِنْ مَؤونَةِ الطَّلَبِ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wahab lanā yaqīnan ṣādiqan takfīnā bihi min ma-unatiṭ ṭalab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us a true certainty that will suffice us the burden of seeking,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29 -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