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  <p:sldId id="322" r:id="rId73"/>
    <p:sldId id="323" r:id="rId74"/>
    <p:sldId id="324" r:id="rId75"/>
    <p:sldId id="325" r:id="rId76"/>
    <p:sldId id="326" r:id="rId77"/>
    <p:sldId id="327" r:id="rId78"/>
    <p:sldId id="328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51" r:id="rId102"/>
    <p:sldId id="352" r:id="rId103"/>
    <p:sldId id="353" r:id="rId104"/>
    <p:sldId id="354" r:id="rId105"/>
    <p:sldId id="355" r:id="rId106"/>
    <p:sldId id="356" r:id="rId107"/>
    <p:sldId id="357" r:id="rId108"/>
    <p:sldId id="358" r:id="rId109"/>
    <p:sldId id="359" r:id="rId110"/>
    <p:sldId id="360" r:id="rId111"/>
    <p:sldId id="361" r:id="rId112"/>
    <p:sldId id="362" r:id="rId113"/>
    <p:sldId id="363" r:id="rId114"/>
    <p:sldId id="364" r:id="rId115"/>
    <p:sldId id="365" r:id="rId116"/>
    <p:sldId id="366" r:id="rId117"/>
    <p:sldId id="367" r:id="rId118"/>
    <p:sldId id="368" r:id="rId119"/>
    <p:sldId id="369" r:id="rId120"/>
    <p:sldId id="370" r:id="rId121"/>
    <p:sldId id="371" r:id="rId122"/>
    <p:sldId id="372" r:id="rId123"/>
    <p:sldId id="373" r:id="rId124"/>
    <p:sldId id="374" r:id="rId125"/>
    <p:sldId id="375" r:id="rId126"/>
    <p:sldId id="376" r:id="rId127"/>
    <p:sldId id="377" r:id="rId128"/>
    <p:sldId id="378" r:id="rId129"/>
    <p:sldId id="379" r:id="rId130"/>
    <p:sldId id="380" r:id="rId131"/>
    <p:sldId id="381" r:id="rId132"/>
    <p:sldId id="382" r:id="rId133"/>
    <p:sldId id="383" r:id="rId134"/>
    <p:sldId id="384" r:id="rId135"/>
    <p:sldId id="385" r:id="rId136"/>
    <p:sldId id="386" r:id="rId137"/>
    <p:sldId id="387" r:id="rId138"/>
    <p:sldId id="388" r:id="rId139"/>
    <p:sldId id="389" r:id="rId140"/>
    <p:sldId id="390" r:id="rId141"/>
    <p:sldId id="391" r:id="rId142"/>
    <p:sldId id="392" r:id="rId143"/>
    <p:sldId id="393" r:id="rId144"/>
    <p:sldId id="394" r:id="rId145"/>
    <p:sldId id="395" r:id="rId1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<Relationship Id="rId73" Type="http://schemas.openxmlformats.org/officeDocument/2006/relationships/slide" Target="slides/slide67.xml"/><Relationship Id="rId74" Type="http://schemas.openxmlformats.org/officeDocument/2006/relationships/slide" Target="slides/slide68.xml"/><Relationship Id="rId75" Type="http://schemas.openxmlformats.org/officeDocument/2006/relationships/slide" Target="slides/slide69.xml"/><Relationship Id="rId76" Type="http://schemas.openxmlformats.org/officeDocument/2006/relationships/slide" Target="slides/slide70.xml"/><Relationship Id="rId77" Type="http://schemas.openxmlformats.org/officeDocument/2006/relationships/slide" Target="slides/slide71.xml"/><Relationship Id="rId78" Type="http://schemas.openxmlformats.org/officeDocument/2006/relationships/slide" Target="slides/slide72.xml"/><Relationship Id="rId79" Type="http://schemas.openxmlformats.org/officeDocument/2006/relationships/slide" Target="slides/slide73.xml"/><Relationship Id="rId80" Type="http://schemas.openxmlformats.org/officeDocument/2006/relationships/slide" Target="slides/slide74.xml"/><Relationship Id="rId81" Type="http://schemas.openxmlformats.org/officeDocument/2006/relationships/slide" Target="slides/slide75.xml"/><Relationship Id="rId82" Type="http://schemas.openxmlformats.org/officeDocument/2006/relationships/slide" Target="slides/slide76.xml"/><Relationship Id="rId83" Type="http://schemas.openxmlformats.org/officeDocument/2006/relationships/slide" Target="slides/slide77.xml"/><Relationship Id="rId84" Type="http://schemas.openxmlformats.org/officeDocument/2006/relationships/slide" Target="slides/slide78.xml"/><Relationship Id="rId85" Type="http://schemas.openxmlformats.org/officeDocument/2006/relationships/slide" Target="slides/slide79.xml"/><Relationship Id="rId86" Type="http://schemas.openxmlformats.org/officeDocument/2006/relationships/slide" Target="slides/slide80.xml"/><Relationship Id="rId87" Type="http://schemas.openxmlformats.org/officeDocument/2006/relationships/slide" Target="slides/slide81.xml"/><Relationship Id="rId88" Type="http://schemas.openxmlformats.org/officeDocument/2006/relationships/slide" Target="slides/slide82.xml"/><Relationship Id="rId89" Type="http://schemas.openxmlformats.org/officeDocument/2006/relationships/slide" Target="slides/slide83.xml"/><Relationship Id="rId90" Type="http://schemas.openxmlformats.org/officeDocument/2006/relationships/slide" Target="slides/slide84.xml"/><Relationship Id="rId91" Type="http://schemas.openxmlformats.org/officeDocument/2006/relationships/slide" Target="slides/slide85.xml"/><Relationship Id="rId92" Type="http://schemas.openxmlformats.org/officeDocument/2006/relationships/slide" Target="slides/slide86.xml"/><Relationship Id="rId93" Type="http://schemas.openxmlformats.org/officeDocument/2006/relationships/slide" Target="slides/slide87.xml"/><Relationship Id="rId94" Type="http://schemas.openxmlformats.org/officeDocument/2006/relationships/slide" Target="slides/slide88.xml"/><Relationship Id="rId95" Type="http://schemas.openxmlformats.org/officeDocument/2006/relationships/slide" Target="slides/slide89.xml"/><Relationship Id="rId96" Type="http://schemas.openxmlformats.org/officeDocument/2006/relationships/slide" Target="slides/slide90.xml"/><Relationship Id="rId97" Type="http://schemas.openxmlformats.org/officeDocument/2006/relationships/slide" Target="slides/slide91.xml"/><Relationship Id="rId98" Type="http://schemas.openxmlformats.org/officeDocument/2006/relationships/slide" Target="slides/slide92.xml"/><Relationship Id="rId99" Type="http://schemas.openxmlformats.org/officeDocument/2006/relationships/slide" Target="slides/slide93.xml"/><Relationship Id="rId100" Type="http://schemas.openxmlformats.org/officeDocument/2006/relationships/slide" Target="slides/slide94.xml"/><Relationship Id="rId101" Type="http://schemas.openxmlformats.org/officeDocument/2006/relationships/slide" Target="slides/slide95.xml"/><Relationship Id="rId102" Type="http://schemas.openxmlformats.org/officeDocument/2006/relationships/slide" Target="slides/slide96.xml"/><Relationship Id="rId103" Type="http://schemas.openxmlformats.org/officeDocument/2006/relationships/slide" Target="slides/slide97.xml"/><Relationship Id="rId104" Type="http://schemas.openxmlformats.org/officeDocument/2006/relationships/slide" Target="slides/slide98.xml"/><Relationship Id="rId105" Type="http://schemas.openxmlformats.org/officeDocument/2006/relationships/slide" Target="slides/slide99.xml"/><Relationship Id="rId106" Type="http://schemas.openxmlformats.org/officeDocument/2006/relationships/slide" Target="slides/slide100.xml"/><Relationship Id="rId107" Type="http://schemas.openxmlformats.org/officeDocument/2006/relationships/slide" Target="slides/slide101.xml"/><Relationship Id="rId108" Type="http://schemas.openxmlformats.org/officeDocument/2006/relationships/slide" Target="slides/slide102.xml"/><Relationship Id="rId109" Type="http://schemas.openxmlformats.org/officeDocument/2006/relationships/slide" Target="slides/slide103.xml"/><Relationship Id="rId110" Type="http://schemas.openxmlformats.org/officeDocument/2006/relationships/slide" Target="slides/slide104.xml"/><Relationship Id="rId111" Type="http://schemas.openxmlformats.org/officeDocument/2006/relationships/slide" Target="slides/slide105.xml"/><Relationship Id="rId112" Type="http://schemas.openxmlformats.org/officeDocument/2006/relationships/slide" Target="slides/slide106.xml"/><Relationship Id="rId113" Type="http://schemas.openxmlformats.org/officeDocument/2006/relationships/slide" Target="slides/slide107.xml"/><Relationship Id="rId114" Type="http://schemas.openxmlformats.org/officeDocument/2006/relationships/slide" Target="slides/slide108.xml"/><Relationship Id="rId115" Type="http://schemas.openxmlformats.org/officeDocument/2006/relationships/slide" Target="slides/slide109.xml"/><Relationship Id="rId116" Type="http://schemas.openxmlformats.org/officeDocument/2006/relationships/slide" Target="slides/slide110.xml"/><Relationship Id="rId117" Type="http://schemas.openxmlformats.org/officeDocument/2006/relationships/slide" Target="slides/slide111.xml"/><Relationship Id="rId118" Type="http://schemas.openxmlformats.org/officeDocument/2006/relationships/slide" Target="slides/slide112.xml"/><Relationship Id="rId119" Type="http://schemas.openxmlformats.org/officeDocument/2006/relationships/slide" Target="slides/slide113.xml"/><Relationship Id="rId120" Type="http://schemas.openxmlformats.org/officeDocument/2006/relationships/slide" Target="slides/slide114.xml"/><Relationship Id="rId121" Type="http://schemas.openxmlformats.org/officeDocument/2006/relationships/slide" Target="slides/slide115.xml"/><Relationship Id="rId122" Type="http://schemas.openxmlformats.org/officeDocument/2006/relationships/slide" Target="slides/slide116.xml"/><Relationship Id="rId123" Type="http://schemas.openxmlformats.org/officeDocument/2006/relationships/slide" Target="slides/slide117.xml"/><Relationship Id="rId124" Type="http://schemas.openxmlformats.org/officeDocument/2006/relationships/slide" Target="slides/slide118.xml"/><Relationship Id="rId125" Type="http://schemas.openxmlformats.org/officeDocument/2006/relationships/slide" Target="slides/slide119.xml"/><Relationship Id="rId126" Type="http://schemas.openxmlformats.org/officeDocument/2006/relationships/slide" Target="slides/slide120.xml"/><Relationship Id="rId127" Type="http://schemas.openxmlformats.org/officeDocument/2006/relationships/slide" Target="slides/slide121.xml"/><Relationship Id="rId128" Type="http://schemas.openxmlformats.org/officeDocument/2006/relationships/slide" Target="slides/slide122.xml"/><Relationship Id="rId129" Type="http://schemas.openxmlformats.org/officeDocument/2006/relationships/slide" Target="slides/slide123.xml"/><Relationship Id="rId130" Type="http://schemas.openxmlformats.org/officeDocument/2006/relationships/slide" Target="slides/slide124.xml"/><Relationship Id="rId131" Type="http://schemas.openxmlformats.org/officeDocument/2006/relationships/slide" Target="slides/slide125.xml"/><Relationship Id="rId132" Type="http://schemas.openxmlformats.org/officeDocument/2006/relationships/slide" Target="slides/slide126.xml"/><Relationship Id="rId133" Type="http://schemas.openxmlformats.org/officeDocument/2006/relationships/slide" Target="slides/slide127.xml"/><Relationship Id="rId134" Type="http://schemas.openxmlformats.org/officeDocument/2006/relationships/slide" Target="slides/slide128.xml"/><Relationship Id="rId135" Type="http://schemas.openxmlformats.org/officeDocument/2006/relationships/slide" Target="slides/slide129.xml"/><Relationship Id="rId136" Type="http://schemas.openxmlformats.org/officeDocument/2006/relationships/slide" Target="slides/slide130.xml"/><Relationship Id="rId137" Type="http://schemas.openxmlformats.org/officeDocument/2006/relationships/slide" Target="slides/slide131.xml"/><Relationship Id="rId138" Type="http://schemas.openxmlformats.org/officeDocument/2006/relationships/slide" Target="slides/slide132.xml"/><Relationship Id="rId139" Type="http://schemas.openxmlformats.org/officeDocument/2006/relationships/slide" Target="slides/slide133.xml"/><Relationship Id="rId140" Type="http://schemas.openxmlformats.org/officeDocument/2006/relationships/slide" Target="slides/slide134.xml"/><Relationship Id="rId141" Type="http://schemas.openxmlformats.org/officeDocument/2006/relationships/slide" Target="slides/slide135.xml"/><Relationship Id="rId142" Type="http://schemas.openxmlformats.org/officeDocument/2006/relationships/slide" Target="slides/slide136.xml"/><Relationship Id="rId143" Type="http://schemas.openxmlformats.org/officeDocument/2006/relationships/slide" Target="slides/slide137.xml"/><Relationship Id="rId144" Type="http://schemas.openxmlformats.org/officeDocument/2006/relationships/slide" Target="slides/slide138.xml"/><Relationship Id="rId145" Type="http://schemas.openxmlformats.org/officeDocument/2006/relationships/slide" Target="slides/slide139.xml"/><Relationship Id="rId146" Type="http://schemas.openxmlformats.org/officeDocument/2006/relationships/slide" Target="slides/slide14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Ashura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عَلَيْكَ يَا أَبَا عَبْدِاللَّهِ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وَعَلَى الْأَرْوَاحِ الَّتِيْ حَلَّتْ بِفِنَائِكَ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wa`alal ar-wāḥil latī ḥallat bifinā-ik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 and upon the souls that resided in your courtyard.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وَالْعَذَابَ الْأَلِيمَ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wal`adhābal alīm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double for them the painful chastisement.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إِنِّيْ أَتَقَرَّبُ إِلَيْكَ فِيْ هٰذَا الْيَوْمِ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ataqarrabu ilayka fī hādhal yawm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do seek nearness to You on this 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مَوْقِْفِيْ هٰذَا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mawqifī hādhā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this occasion,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وَأَيَّامِ حَيَاتِي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wa-ayyāmi ḥayātī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all the days of my lifetime,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بِالْبَرَاءَةِ مِنْهُمْ وَاللَّعْنَةِ عَلَيْهِمْ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bil barā-ati minhum wal la`nati `alayhim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repudiating these and invoking Your curses upon them,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وَبِالْمُوَالَاةِ لِنَبِيِّكَ وَ آلِ نَبِيِّكَ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muwālāti linabiyyika wa āli nabiyyik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declaring loyalty to Your Prophet and Your Prophet’s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عَلَيْهِ وَ عَلَيْهِمُ السَّلامُ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`alayhi wa `alayhimus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him and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Recite the following 100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الْعَنْ أَوَّلَ ظَالِمٍ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allāhummal `an awwala ẓālim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pour curses upon the foremost persecutor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ظَلَمَ حَقَّ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ẓalama ḥaqqa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usurped the right of Muhammad and Muhammad’s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عَلَيْكُمْ مِنِّيْ جَمِيعًا سَلامُ اللَّهِ أَبَدًا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`alaykum minnī jamī`an salāmullāhi abadā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of Allah be upon all of you from me forever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آخِرَ تَابِعٍ لَهُ عَلٰى ذٰلِكَ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ākhira tābi`in lahu `alā dhālik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last follower who acceded to his deed.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الْعَنِ الْعِصَابَةَ الَّتِيْ جَاهَدَتِ الْحُسَيْنَ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allāhummal `anil `iṣābatal latī jāhadatil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pour curses upon the gang that struggled against al-Husayn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وَشَايَعَتْ وَبَايَعَتْ وَتَابَعَتْ عَلٰى قَتْلِهِ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washāya`at wabāya`at watāba`at `alā qatlih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supported each other against him, paid homage to his enemies, and participated in slaying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الْعَنْهُمْ جَمِيعًا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allāhummal `anhum jamī`ā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pour curses upon all of them.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Recite the following 100 times: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أَبَا عَبْدِاللَّهِ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Abu-`Abdullah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وَعَلَى الْأَرْوَاحِ الَّتِيْ حَلَّتْ بِفِنَائِكَ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wa`alal ar-wāḥil latī ḥallat bifinā-ik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the souls that gathered in your courtyard.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عَلَيْكَ مِنِّيْ سَلامُ اللَّهِ أَبَدًا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`alayka minnī salāmullāhi abadā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of Allah be upon you from me forever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بَقِيتُ وَبَقِيَ اللَّيْلُ وَالنَّهَارُ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baqītu wabaqiyal laylu wan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long as I am existent and as long as there are day and night.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جَعَلَهُ اللَّهُ آخِرَ الْعَهْدِ مِنِّيْ لِزِيَارَتِكُمْ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ja`alahullāhu-ākhiral `ahdi minnī liziyāratikum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not cause this (visit] to be the last of my visit to you (all].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بَقِيتُ وَبَقِيَ اللَّيْلُ وَالنَّهَارُ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baqītu wabaqiyal laylu wan nahār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as long as I am existent and as long as there are day and night.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عَلَى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al-Husayn,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عَلِيِّ بْنِ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`aliyyibnil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`Ali ibn al-Husayn,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أَوْلاَدِ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awlādil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the sons of al-Husayn,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أَصْحَابِ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 aṣ-ḥābil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the companions of al-Husayn.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 say the following: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خُصَّ أَنْتَ أَوَّلَ ظَالِمٍ بِاللَّعْنِ مِنِّي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khuṣṣa anta awwala ẓālimin billla`ni minnī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pour special curses on the foremost persecutor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وَابْدَأْ بِهِ أَوَّلًا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wabda-bihi awwalā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begin with him first,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ثُمَّ الْعَنِ الثَّانِيَ وَالثَّالِثَ وَالرَّابِعَ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thummal `anith thāniya wath thālitha war rābi`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then pour curses on the second, the third, and the fourth.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الْعَنْ يَزِيدَ خَامِسًا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allāhummal `an yazīda khāmisā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curse Yazid fifthly,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وَالْعَنْ عُبَيْدَ اللَّهِ بْنَ زِيَادٍ وَابْنَ مَرْجَانَةَ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wal`an `ubaydallāhibna ziyādin wabna mar-jānah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curse `Ubaydullah ibn Ziyad, the son of Marjanah,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عَبْدِاللَّهِ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Abu-`Abdullah,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وَعُمَرَ بْنَ سَعْدٍ وَشِمْرًا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wa`umarabna sa`din washimrā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`Umar ibn Sa`d, Shimr,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آلَ أَبِيْ سُفْيَانَ وَ آلَ زِيَادٍ وَ آلَ مَرْوَانَ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āla abī sufyāna wa āla ziyādin wa āla mar-wān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family of Abu-Sufyan, the family of Ziyad, and the family of Marwan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إِلٰى يَوْمِ الْقِيَامَةِ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 yawmil qiyāmah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 to the Resurrection Day.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2080260"/>
            <a:ext cx="8229600" cy="27432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3600">
                <a:solidFill>
                  <a:srgbClr val="3E5E5C"/>
                </a:solidFill>
              </a:defRPr>
            </a:pPr>
            <a:r>
              <a:t>Then go into Sajda and say: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لَكَ الْحَمْدُ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lakal ḥamd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all praise be to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حَمْدَ الشَّاكِرِينَ لَكَ عَلٰى مُصَابِهِمْ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ḥamdash shākirīna laka `alā muṣābihim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praise of those who thank You for their misfortunes.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لِلّٰهِ عَلٰى عَظِيمِ رَزِيَّتِي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 `alā `aẓīmi raziyyatī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 for my great misfortune.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ارْزُقْنِيْ شَفَاعَةَ الْحُسَيْنِ يَوْمَ الْوُرُوْدِ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allāhummar-zuqnī shafā`atal ḥusayni yawmal wurūd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(please] grant me the intercession of al-Husayn on the Day of Coming (to You]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وَثَبِّتْ لِيْ قَدَمَ صِدْقٍ عِنْدَكَ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wathabbit lī qadama ṣidqin `indak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for me with You a firm step of honesty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مَعَ الْحُسَيْنِ وَأَصْحَابِ الْحُسَيْنِ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ma`al ḥusayni wa-aṣ-ḥābil ḥusayn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al-Husayn and the companions of al-Husayn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لَقَدْ عَظُمَتِ الرَّزِيَّةُ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laqad `aẓumatir raziyyah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unbearable is the sorrow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اَلَّذِيْنَ بَذَلُوْا مُهَجَهُمْ دُوْنَ الحُسَيْنِ عَلَيْهِ السَّلَام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ladhīna badhalū muhajahum dūnal ḥusayni `alayhis salām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sacrificed their souls in defense of al-Husayn, peace be upon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وَجَلَّتْ وَعَظُمَتِ الْمُصِيبَةُ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wajallat wa`aẓumatil muṣībatu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excruciating and unbearable is the misfortune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عَلَيْنَا وَعَلٰى جَمِيْعِ أَهْلِ الْإِسْلاَمِ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`alaynā wa`alā jamī`i ahlil islām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us and for all the people of Islam.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وَجَلَّتْ وَعَظُمَتْ مُصِيبَتُكَ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wajallat wa`aẓumat muṣībatuk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Excruciating and unbearable has been your misfortune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السَّمَاوَاتِ عَلٰى جَمِيْعِ أَهْلِ السَّمَاوَاتِ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fis samāwāti `alā jamī`i ahlis samāwāt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heavens for all the inhabitants of the heavens.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فَلَعَنَ اللَّهُ أُمَّةً أَسَّسَتْ أَسَاسَ الظُّلْمِ وَالْجَوْرِ عَلَيْكُمْ أَهْلَ الْبَيْتِ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fala`anallāhu ummatan assasat asāsaẓ ẓulmi waljawri `alaykum ahlal bayt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may Allah curse the people who laid the basis of persecution and wronging against you, O Members of the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أَبَا عَبْدِاللَّهِ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Abu-`Abdullah.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أُمَّةً دَفَعَتْكُمْ عَنْ مَقَامِكُمْ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ummatan dafa`atkum `an maqāmikum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the people who drove you away from your position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وَأَزَالَتْكُمْ عَنْ مَرَاتِبِكُمُ الَّتِيْ رَتَّبَكُمُ اللَّهُ فِيهَا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wa-azālatkum `an marātibikumul latī rattabakumullāhu fīhā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removed you away from your ranks that Allah has put you 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أُمَّةً قَتَلَتْكُمْ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ummatan qatalatkum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the people who slew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الْمُمَهِّدِيْنَ لَهُمْ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wala`anallāhul mumahhidīna lahum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curse those who paved the way for them to do so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بِالتَّمْكِينِ مِنْ قِتَالِكُمْ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bittamkīni min qitālikum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made possible for them to fight against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بَرِئْتُ إِلَى اللَّهِ وَ إِلَيْكُمْ مِنْهُمْ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bari-tu ilallāhi wa ilaykum minhum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repudiate them in the presence of Allah and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أَشْيَاعِهِمْ وَأَتْبَاعِهِمْ وَأَوْلِيَائِهِمْ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ashyā`ihim wa-atbā`ihim wa-awliyā-ihim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repudiate their devotees, followers, and loyalists.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 عَبْدِاللَّهِ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abā 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Abu-`Abdullah,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إِنِّيْ سِلْمٌ لِمَنْ سَالَمَكُمْ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innī silmun liman sālamakum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at peace with those who are at peace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وَحَرْبٌ لِمَنْ حَارَبَكُمْ إِلٰى يَوْمِ الْقِيَامَةِ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waḥar-bun liman ḥārabakum ilā yawmil qiyāmah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am at war against those who have fought against you up to the Resurrection Day.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رَسُولِ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rasūlillāh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Allah’s Messenger.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آلَ زِيَادٍ وَ آلَ مَرْوَانَ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wala`anallāhu-āla ziyādin wa āla mar-wān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also curse the family of Ziyad and the family of Marwan.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بَنِيْ أُمَيَّةَ قَاطِبَةً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banī umayyata qāṭibah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also curse the descendants of Umayyah altogether.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ابْنَ مَرْجَانَةَ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wala`anallāhubna mar-jānah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also curse the son of Marjanah.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عُمَرَ بْنَ سَعْدٍ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`umarabna sa`d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also curse `Umar the son of Sa`d.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شِمْرًا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shimrā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also curse Shimr.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وَلَعَنَ اللَّهُ أُمَّةً أَسْرَجَتْ وَأَلْجَمَتْ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wala`anallāhu ummatan asrajat wa-aljamat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also curse the people who saddled up, gave reins to their horses,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وَتَنَقَّبَتْ لِقِتَالِكَ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watanaqqabat liqitālik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masked their faces in preparation for fighting against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بِأَبِيْ أَنْتَ وَأُمِّي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bi-abī anta wa-ummī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my father and mother be ransoms for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لَقَدْ عَظُمَ مُصَابِيْ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laqad `aẓuma muṣābī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Extremely insufferable is my commiserations with you;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فَأَسْأَلُ اللّٰهَ الَّذِيْ أَكْرَمَ مَقَامَكَ وَأَكْرَمَنِيْ 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fa-as-alullāhal ladhī akrama maqāmaka wa-akramanī 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I beseech Allah Who has honored your position and honored me because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خِيَرَةَ اللَّهِ وَابْنَ خِيَرَتِهِ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khiyaratallāhi wabna khiyaratih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choicest of Allah and son of His choicest.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يَرْزُقَنِيْ طَلَبَ ثَارِكَ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yar-zuqanī ṭalaba thārik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endue me with the chance to avenge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مَعَ إِمَامٍ مَنْصُورٍ مِنْ أَهْلِ بَيْتِ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ma`a imāmin manṣūrin min ahli bayti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(Divinely] supported leader from the Household of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of Allah be upon him and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اجْعَلْنِيْ عِنْدَكَ وَجِيهًا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allāhummaj`alnī `indaka wajīhā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(please] make me illustrious in Your sight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بِالْحُسَيْنِ عَلَيْهِ السَّلٰامُ فِيْ الدُّنْيَا وَالْآخِرَةِ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bil ḥusayni `alayhis salāmu fid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al-Husayn, peace be upon him, in this world and in the Hereafter.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أَبَاعَبْدِاللَّهِ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abā`abdillāh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Abu-`Abdullah,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إِنِّيْ أَتَقَرَّبُ إِلَى اللَّهِ وَ إِلٰى رَسُولِهِ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innī ataqarrabu ilallāhi wa ilā rasūlih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do seek nearness to Allah, to His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إِلٰى أَمِيرِ الْمُؤْمِنِيْنَ وَ إِلٰى فَاطِمَةَ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ilā amīril mu-minīna wa ilā fāṭimah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the Commander of the Faithful, to Fatimah,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إِلَى الْحَسَنِ وَ إِلَيْكَ بِمُوَالَاتِكَ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ilal ḥasani wa ilayka bimuwālātik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al-Hasan, and to you by means of loyalty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وَبِالْبَرَاءَةِ مِمَّنْ قَاتَلَكَ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barā-ati mimman qātalak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means of repudiation of those who fought against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أَمِيرِ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amīril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the Commander of the Faithful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وَنَصَبَ لَكَ الْحَرْبَ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wanaṣaba lakal ḥar-b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incurred your hostility,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وَبِالْبَرَاءَةِ مِمَّنْ أَسَّسَ أَسَاسَ الظُّلْمِ وَالْجَوْرِ عَلَيْكُمْ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barā-ati mimman assasa asāsaẓ ẓulmi waljawri `alaykum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repudiation of those who laid the basis of persecution and wronging against you all.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وَأَبْرَأُ إِلَى اللَّهِ وَإِلٰى رَسُولِهِ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wa-abra-u ilallāhi wa-ilā rasūlih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repudiate, in the presence of Allah and His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مِمَّنْ أَسَّسَ أَسَاسَ ذٰلِكَ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mimman assasa asāsa dhālik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those who laid the basis of all that,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وَبَنىٰ عَلَيْهِ بُنْيَانَهُ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wabanā `alayhi bunyānah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established their foundations on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وَجَرٰى فِيْ ظُلْمِهِ وَجَوْرِهِ عَلَيْكُمْ وَعَلٰى أَشْيَاعِكُمْ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wajarā fī ẓulmihi wajawrihi `alaykum wa`alā ashyā`ikum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continued in wronging and persecuting you and your adherents.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بَرِئْتُ إِلَى اللَّهِ وَ إِلَيْكُمْ مِنْهُمْ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bari-tu ilallāhi wa ilaykum minhum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presence of Allah and you all do I repudiate these.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وَأَتَقَرَّبُ إِلَى اللَّهِ ثُمَّ إِلَيْكُمْ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wa-ataqarrabu ilallāhi thumma ilaykum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seek nearness to Allah and then to you all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بِمُوَالَاتِكُمْ وَمُوَالَاةِ وَلِيِّكُمْ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bimuwālātikum wamuwālāti waliyyikum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means of declaring loyalty to you and to your loyalists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وَبِالْبَرَاءَةِ مِنْ أَعْدَائِكُمْ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barā-ati min a`dā-ikum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declaring repudiation of your enemies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وَابْنَ سَيِّدِ الْوَصِيِّينَ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wabna sayyidil waṣiyyīn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son of the chief of the Prophets’ successors.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وَالنَّاصِبِينَ لَكُمُ الْحَرْبَ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 nāṣibīna lakumul ḥar-b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those who incur animosity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وَبِالْبَرَاءَةِ مِنْ أَشْيَاعِهِمْ وَأَتْبَاعِهِمْ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wabil barā-ati min ashyā`ihim wa-atbā`ihim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repudiation of their adherents and followers.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إِنِّيْ سِلْمٌ لِمَنْ سَالَمَكُمْ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innī silmun liman sālamakum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verily at peace with those who have been at peace with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وَحَرْبٌ لِمَنْ حَارَبَكُمْ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waḥar-bun liman ḥārabakum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at war against those who fought against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وَوَلِيٌّ لِمَنْ وَالَاكُمْ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wawaliyyun liman wālākum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loyalist to those who have been loyalist to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وَعَدُوٌّ لِمَنْ عَادَاكُمْ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wa`aduwwun liman `ādākum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enemy of those who have shown enmity towards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فَأَسْأَلُ اللّٰهَ الَّذِيْ أَكْرَمَنِيْ بِمَعْرِفَتِكُمْ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fa-as-alullāhal ladhī akramanī bima`rifatikum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I beseech Allah Who has endued me with the honor of recognizing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وَمَعْرِفَةِ أَوْلِيَائِكُمْ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wama`rifati awliyā-ikum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recognizing your loyalists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وَرَزَقَنِيْ الْبَرَاءَةَ مِنْ أَعْدَائِكُمْ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warazaqanil barā-ata min a`dā-ikum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Who conferred upon me with repudiation of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يَجْعَلَنِيْ مَعَكُمْ فِيْ الدُّنْيَا وَالْآخِرَةِ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yaj`alanī ma`akum fid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include me with you in this world and in the Hereafter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ابْنَ فَاطِمَةَ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yabna fāṭimah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son of Fatimah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يُثَبِّتَ لِيْ عِنْدَكُمْ قَدَمَ صِدْقٍ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yuthabbita lī `indakum qadama ṣidq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make firm step of honesty for me with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الدُّنْيَا وَالْآخِرَةِ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fid dunyā wal-ākhirah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this world and in the Hereafter.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وَأَسْأَلُهُ أَنْ يُبَلِّغَنِيْ الْمَقَامَ الْمَحْمُودَ لَكُمْ عِنْدَ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wa-as-aluhu an yuballighanil maqāmal maḥmūda lakum `indallāh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beseech Him to make me attain the praiseworthy status that you enjoy with Allah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يَرْزُقَنِيْ طَلَبَ ثَارِي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yar-zuqanī ṭalaba thārī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bestow upon me with the chance to take my own vengeance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مَعَ إِمَامٍ هُدًى ظَاهِرٍ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ma`a imāmin hudan ẓāhir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a leader of true guidance who is (Divinely] sustained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نَاطِقٍ بِالْحَقِّ مِنْكُمْ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nāṭiqin bil ḥaqqi minkum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expressing the truth from among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وَأَسْأَلُ اللّٰهَ بِحَقِّكُمْ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wa-as-alullāha biḥaqqikum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also beseech Allah in your names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وَبِالشَّأْنِ الَّذِيْ لَكُمْ عِنْدَهُ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wabishha-nil ladhī lakum `indah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name of the standing that you enjoy with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أَنْ يُعْطِيَنِيْ بِمُصَابِيْ بِكُمْ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yu`ṭiyanī bimuṣābī bikum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to recompense me for my commiserations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أَفْضَلَ مَا يُعْطِيْ مُصَابًا بِمُصِيبَتِهِ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afḍala mā yu`ṭī muṣāban bimuṣībatih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 the most favorite thing that He ever gives as compensation for misfortunes that has afflicted anyone.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سَيِّدَةِ نِسَاءِ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sayyidati nisā-il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doyenne of the women of the worlds.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مُصِيبَةً مَا أَعْظَمَهَا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muṣībatan mā a`ẓamahā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(Your] misfortune has been so astounding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وَأَعْظَمَ رَزِيَّتَهَا فِيْ الْإِسْلاَمِ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wa-a`ẓama raziyyatahā fil islām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so catastrophic for Islam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جَمِيْعِ السَّمَاوَاتِ وَالْأَرْضِ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jamī`is samāwāti wal-ar-ḍ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for all the heavens and the entire earth.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اجْعَلْنِيْ فِيْ مَقَامِيْ هٰذَا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allāhummaj`alnī fī maqāmī hādhā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(please] make me in this situation of mine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مِمَّنْ تَنَالُهُ مِنْكَ صَلَوَاتٌ وَرَحْمَةٌ وَمَغْفِرَةٌ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mimman tanāluhu minka ṣalawātun waraḥmatun wamaghfirah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one of those who receive blessings, mercy, and forgiveness from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اجْعَلْ مَحْيَايَ مَحْيَا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 maḥyāya maḥyā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(please] make me live my lifetime in the same way as Muhammad and Muhammad’s Household lived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وَمَمَاتِيْ مَمَاتَ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wamamātī mamāta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me die on the same principles on which Muhammad and Muhammad’s Household died.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إِنَّ هٰذَا يَوْمٌ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inna hādhā yawm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this day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تَبَرَّكَتْ بِهِ بَنُوْ أُمَيَّةَ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tabarrakat bihi banū umayyah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has been regarded as blessed day by the descendants of Umayyah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وَابْنُ آكِلَةِ الْأَكْبَادِ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wabnu-ākilatil akbād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by the son of the liver-eater woman,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ثَارَ اللَّهِ وَابْنَ ثَارِهِ وَالْوِتْرَ الْمَوْتُورَ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thārallāhi wabna thārihi walwitral mawtūr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vengeance of Allah, son of His vengeance, and the unavenged so far.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اَللَّعِينُ ابْنُ اللَّعِينِ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la`īnubnul la`īn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accursed and son of the accursed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عَلٰى لِسَانِكَ وَ لِسَانِ نَبِيِّكَ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`alā lisānika wa lisāni nabiyyik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the tongue of You and by the tongue of Your Prophet,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Allah’s peace be upon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ْفِيْ كُلِّ مَوْطِنٍ وَ مَوْقِفٍ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fī kulli mawṭinin wa mawqif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every occasion and in every situation,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وَقَفَ فِيهِ نَبِيُّكَ صَلَّى اللَّهُ عَلَيْهِ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waqafa fīhi nabiyyuka ṣallallāhu `alayhi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which Your Prophet, Allah’s peace be upon him, attended.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الْعَنْ أَبَاسُفْيَانَ وَمُعَاوِيَةَ وَيَزِيدَ بْنَ مُعَاوِيَةَ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allāhummal `an abāsufyāna wamu`āwiyata wayazīdabna mu`āwiyah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pour curses upon Abu-Sufyan, Mu`awiyah, and Yazid son of Mu`awiyah.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عَلَيْهِمْ مِنْكَ اللَّعْنَةُ أَبَدَ الْآبِدِيْنَ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`alayhim minkal la`natu abadal-ābidīn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Your curse be upon them incessantly and everlastingly.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وَهٰذَا يَوْمٌ فَرِحَتْ بِهِ آلُ زِيَادٍ وَ آلُ مَرْوَانَ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wahādhā yawmun fariḥat bihi-ālu ziyādin wa ālu mar-wān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This is the day on which the family of Ziyad and the family of Marwan gloated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بِقَتْلِهِمُ الْحُسَيْنَ صَلَوَاتُ اللَّهِ عَلَيْهِ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biqatlihimul ḥusayna ṣalawātullāhi `alayh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because they had killed al-Husayn, Allah’s blessings be upon him.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فَضَاعِفْ عَلَيْهِمُ اللَّعْنَ مِنْكَ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faḍā`if `alayhimul la`na mink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O Allah, pour frequent curses upon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Ashura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