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54" r:id="rId105"/>
    <p:sldId id="355" r:id="rId106"/>
    <p:sldId id="356" r:id="rId107"/>
    <p:sldId id="357" r:id="rId108"/>
    <p:sldId id="358" r:id="rId109"/>
    <p:sldId id="359" r:id="rId110"/>
    <p:sldId id="360" r:id="rId111"/>
    <p:sldId id="361" r:id="rId112"/>
    <p:sldId id="362" r:id="rId113"/>
    <p:sldId id="363" r:id="rId114"/>
    <p:sldId id="364" r:id="rId115"/>
    <p:sldId id="365" r:id="rId116"/>
    <p:sldId id="366" r:id="rId117"/>
    <p:sldId id="367" r:id="rId118"/>
    <p:sldId id="368" r:id="rId119"/>
    <p:sldId id="369" r:id="rId120"/>
    <p:sldId id="370" r:id="rId121"/>
    <p:sldId id="371" r:id="rId122"/>
    <p:sldId id="372" r:id="rId123"/>
    <p:sldId id="373" r:id="rId124"/>
    <p:sldId id="374" r:id="rId125"/>
    <p:sldId id="375" r:id="rId126"/>
    <p:sldId id="376" r:id="rId127"/>
    <p:sldId id="377" r:id="rId128"/>
    <p:sldId id="378" r:id="rId129"/>
    <p:sldId id="379" r:id="rId130"/>
    <p:sldId id="380" r:id="rId1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Relationship Id="rId100" Type="http://schemas.openxmlformats.org/officeDocument/2006/relationships/slide" Target="slides/slide94.xml"/><Relationship Id="rId101" Type="http://schemas.openxmlformats.org/officeDocument/2006/relationships/slide" Target="slides/slide95.xml"/><Relationship Id="rId102" Type="http://schemas.openxmlformats.org/officeDocument/2006/relationships/slide" Target="slides/slide96.xml"/><Relationship Id="rId103" Type="http://schemas.openxmlformats.org/officeDocument/2006/relationships/slide" Target="slides/slide97.xml"/><Relationship Id="rId104" Type="http://schemas.openxmlformats.org/officeDocument/2006/relationships/slide" Target="slides/slide98.xml"/><Relationship Id="rId105" Type="http://schemas.openxmlformats.org/officeDocument/2006/relationships/slide" Target="slides/slide99.xml"/><Relationship Id="rId106" Type="http://schemas.openxmlformats.org/officeDocument/2006/relationships/slide" Target="slides/slide100.xml"/><Relationship Id="rId107" Type="http://schemas.openxmlformats.org/officeDocument/2006/relationships/slide" Target="slides/slide101.xml"/><Relationship Id="rId108" Type="http://schemas.openxmlformats.org/officeDocument/2006/relationships/slide" Target="slides/slide102.xml"/><Relationship Id="rId109" Type="http://schemas.openxmlformats.org/officeDocument/2006/relationships/slide" Target="slides/slide103.xml"/><Relationship Id="rId110" Type="http://schemas.openxmlformats.org/officeDocument/2006/relationships/slide" Target="slides/slide104.xml"/><Relationship Id="rId111" Type="http://schemas.openxmlformats.org/officeDocument/2006/relationships/slide" Target="slides/slide105.xml"/><Relationship Id="rId112" Type="http://schemas.openxmlformats.org/officeDocument/2006/relationships/slide" Target="slides/slide106.xml"/><Relationship Id="rId113" Type="http://schemas.openxmlformats.org/officeDocument/2006/relationships/slide" Target="slides/slide107.xml"/><Relationship Id="rId114" Type="http://schemas.openxmlformats.org/officeDocument/2006/relationships/slide" Target="slides/slide108.xml"/><Relationship Id="rId115" Type="http://schemas.openxmlformats.org/officeDocument/2006/relationships/slide" Target="slides/slide109.xml"/><Relationship Id="rId116" Type="http://schemas.openxmlformats.org/officeDocument/2006/relationships/slide" Target="slides/slide110.xml"/><Relationship Id="rId117" Type="http://schemas.openxmlformats.org/officeDocument/2006/relationships/slide" Target="slides/slide111.xml"/><Relationship Id="rId118" Type="http://schemas.openxmlformats.org/officeDocument/2006/relationships/slide" Target="slides/slide112.xml"/><Relationship Id="rId119" Type="http://schemas.openxmlformats.org/officeDocument/2006/relationships/slide" Target="slides/slide113.xml"/><Relationship Id="rId120" Type="http://schemas.openxmlformats.org/officeDocument/2006/relationships/slide" Target="slides/slide114.xml"/><Relationship Id="rId121" Type="http://schemas.openxmlformats.org/officeDocument/2006/relationships/slide" Target="slides/slide115.xml"/><Relationship Id="rId122" Type="http://schemas.openxmlformats.org/officeDocument/2006/relationships/slide" Target="slides/slide116.xml"/><Relationship Id="rId123" Type="http://schemas.openxmlformats.org/officeDocument/2006/relationships/slide" Target="slides/slide117.xml"/><Relationship Id="rId124" Type="http://schemas.openxmlformats.org/officeDocument/2006/relationships/slide" Target="slides/slide118.xml"/><Relationship Id="rId125" Type="http://schemas.openxmlformats.org/officeDocument/2006/relationships/slide" Target="slides/slide119.xml"/><Relationship Id="rId126" Type="http://schemas.openxmlformats.org/officeDocument/2006/relationships/slide" Target="slides/slide120.xml"/><Relationship Id="rId127" Type="http://schemas.openxmlformats.org/officeDocument/2006/relationships/slide" Target="slides/slide121.xml"/><Relationship Id="rId128" Type="http://schemas.openxmlformats.org/officeDocument/2006/relationships/slide" Target="slides/slide122.xml"/><Relationship Id="rId129" Type="http://schemas.openxmlformats.org/officeDocument/2006/relationships/slide" Target="slides/slide123.xml"/><Relationship Id="rId130" Type="http://schemas.openxmlformats.org/officeDocument/2006/relationships/slide" Target="slides/slide124.xml"/><Relationship Id="rId131" Type="http://schemas.openxmlformats.org/officeDocument/2006/relationships/slide" Target="slides/slide12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27 -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أَللَّهُمَّ صَلِّ عَلَى مُحَمَّدٍ وَ آلِهِ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وَاحْرُسْ حَوْزَتَهُمْ، وَامْنَعْ حَوْمَتَهُمْ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waḥrus ḥawzatahum, wamna` ḥawmatahum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guard their territory, defend their midst,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رَعَى لَهُ مِنْ وَرَائِهِ حُرْمَةً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ra`ā lahu min warā-ihi ḥur-mah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guard his honour in his absence,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فَأَجِرْ لَهُ مِثْلَ أَجْرِهِ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fa-ajir lahu mithla ajrih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reward him with the like of his reward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وَزْنًا بِوَزْن وَمِثْلًا بِمِثْل وَعَوِّضْهُ مِنْ فِعْلِهِ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waznan biwazn wamithlan bimithl wa`awwiḍ-hu min fi`lih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measure for measure, like for like, and recompense him for his act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عِوَضًا حَاضِرًا يَتَعَجَّلُ بِهِ نَفْعَ مَا قَدَّمَ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`iwaḍan ḥāḍiran yata`ajjalu bihi naf`a mā qaddam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an immediate compensation through which he will hasten to the profit of what he has sent forth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وَسُرُورَ مَا أَتَى بِهِ، إِلَى أَنْ يَنْتَهِيَ بِهِ الْوَقْتُ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wasurūra mā atā bih, ilā an yantahiya bihil waqt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joy of what he has given, till the present moment takes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إلَى مَاأَجْرَيْتَ لَـهُ مِنْ فَضْلِكَ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mā-ajrayta lahu min faḍlik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the bounty You hast granted to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وَأَعْدَدْتَ لَهُ مِنْ كَرَامَتِكَ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wa-a`dadta lahu min karāmatik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generosity You hast prepared for him!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وَأَيُّمَا مُسْلِمٍ أَهَمَّهُ أَمْرُ الْاِسْلاَمِ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wa-ayyumā muslimin ahammahu amrul islām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and if the affair of Islam should worry a Muslim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وَأَحْزَنَهُ تَحَزُّبُ أَهْلِ الشِّرْكِ عَلَيْهِمْ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wa-aḥzanahu taḥazzubu ahlish shir-ki `alayhim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alliance of the idolaters' against Islam should grieve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فَنَوَى غَزْوًا أَوْ هَمَّ بِجهَـاد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fanawā ghazwan aw hamma bijhad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that he has the intention to go to war and is about to enter the struggle,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وَأَلِّفْ جَمْعَهُمْ، وَدَبِّرْ أَمْرَهُمْ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wa-allif jam`ahum, wadabbir amrahum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unite their throng, arrange their affair,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فَقَعَدَ بِـهِ ضَعْفٌ أَوْ أَبطَأَتْ بِهِ فَاقَةٌ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faqa`ada bihi ḍa`fun aw abṭa-at bihi fāqah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frailty keeps him seated, neediness keeps him waiting,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أَخَّرَهُ عَنْهُ حَادِثٌ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akhharahu `anhu ḥādith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mishap delays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عَرَضَ لَهُ دُوْنَ إِرَادَتِهِ مَانِعٌ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`araḍa lahu dūna irādatihi māni`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an obstruction prevents him from his wish,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فَاكْتُبِ اسْمَـهُ فِيْ الْعَابِدِيْنَ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faktubismahu fil `ābidīn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write his name among the worshipers,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وَاَوْجِبْ لَهُ ثَوَابَ الْمُجَاهِدِيْنَ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wa-awjib lahu thawābal mujāhidīn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incumbent for him the reward of the strugglers,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وَاجْعَلْهُ فِيْ نِظَامِ الشُّهَدَاءِ وَالصَّالِحِيْنَ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waj`alhu fī niẓāmish shuhadā-i waṣ ṣāliḥīn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place him among the ranks of the martyrs and the righteous!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صَـلِّ عَلَى مُحَمَّد عَبْدِكَ وَرَسُولِكَ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 `abdika warasūlik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Muhammad, Your slave and Your messenger,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آلِ مُحَمَّد صَلاَةً عَالِيَةً عَلَى الصَّلَوَاتِ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āli muḥammad ṣalātan `āliyatan `alaṣ ṣalawāt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Household of Muhammad, with a blessing high above all other blessings,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مُشْرِفَةً فَوْقَ التَّحِيَّاتِ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mushrifatan fawqat taḥiyyāt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towering beyond all other salutations,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صَلاَةً لَا يَنْتَهِيْ أَمَدُهَا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ṣalātan lā yantahī amaduhā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blessing whose end is never reached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وَوَاتِرْ بَيْنَ مِيَرِهِمْ، وَتَوَحَّدْ بِكِفَايَةِ مَؤَنِهِمْ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wawātir bayna miyarihim, watawaḥḥad bikifāyati ma-anihim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send them supplies in a steady string, undertake Yourself to suffice them with provisions,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يَنْقَطِعُ عَدَدُهَا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yanqaṭi`u `adaduhā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whose number is never cut off,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كَأَتَمِّ مَـا مَضَى مِنْ صَلَوَاتِكَ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ka-atammi mā maḍā min ṣalawātik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like the most perfect of Your blessings that has passed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عَلَى أَحَد مِنْ أَوْلِيَـائِكَ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`alā aḥad min awliyā-ik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any one of Your friends!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إِنَّـكَ الْمَنَّانُ الْحَمِيدُ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innakal mannānul ḥamīd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art All-kind, Praiseworthy,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اَلْمُبْدِئُ الْمُعِيدُ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mubdi-ul mu`īd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Originator who takes back again,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اَلفَعَّالُ لِمَا تُرِيْدُ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fa``ālu limā turīd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Accomplisher of what You desirest.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وَاعْضُدْهُمْ بِالنَّصْرِ، وَأَعْنِهُمْ بِالصَّبْرِ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wa`ḍud-hum binnaṣr, wa-a`nihum biṣṣabr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support them with victory, help them with patience,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وَالْطُفْ لَهُمْ فِيْ الْمَكْرِ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walṭuf lahum fil makr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give them subtlety in guile!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وَعَرِّفْهُمْ مَا يَجْهَلُونَ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wa`arrifhum mā yajhalūn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them the knowledge of that of which they are ignorant,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وَعَلِّمْهُمْ مَا لَا يَعْلَمُوْنَ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wa`allimhum mā lā ya`lamūn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teach them what they do not know,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وَبَصِّرْهُمْ مَا لَا يُبْصِرُونَ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wabaṣṣir-hum mā lā yubṣirūn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show them what they do not see!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وَأَنْسِهِمْ عِنْدَ لِقَآئِهِمُ الْعَدُوَّ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wa-ansihim `inda liqā-ihimul `aduww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them forget when they meet the enemy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ذِكْرَ دُنْيَاهُمُ الْخَدَّاعَةِ الْغَرُورِ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dhikra dunyāhumul khaddā`atil gharūr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remember this cheating and delusive world of theirs,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وَامْحُ عَنْ قُلُوبِهِمْ خَطَرَاتِ الْمَالِ الْفَتُونِ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wamḥu `an qulūbihim khaṭarātil mālil fatūn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erase from their hearts the thought of enchanting possessions,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وَاجْعَلِ الْجَنَّةَ نَصْبَ أَعْيُنِهِمْ وَلَوِّحْ مِنْهَا لْأِبْصَارِهِمْ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waj`alil jannata naṣba a`yunihim walawwiḥ minhal-ibṣārihim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place the Garden before their eyes, and display to their sight that part of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أَعْدَدْتَ فِيهَا مِنْ مَسَاكِنِ الْخُلْدِ وَمَنَازِلِ الْكَرَامَةِ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mā a`dadta fīhā min masākinil khuldi wamanāzilil karāmah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which You hast prepared for them - the homes of everlastingness and mansions of honour,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وَالْحُورِ الْحِسَانِ وَالْاَنْهَارِ الْمُطَّرِدَةِ بِأَنْوَاعِ الْاَشْرِبَـةِ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walḥūril ḥisāni wal-anhāril muṭṭaridati bi-anwā`il ashribah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beautiful houris, the rivers gushing forth with all sorts of drinks,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وَالْاَشْجَارِ الْمُتَدَلِّيَةِ بِصُنُوفِ الثَّمَرِ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wal-ashjāril mutadalliyati biṣunūfith thamar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trees hanging, low with all kinds of fruits -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لَا يَهُمَّ أَحَدٌ مِنْهُمْ بِالْأَدْبَارِ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lā yahumma aḥadun minhum bil adbār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lest any of them think of turning his back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يُحَدِّثَ نَفْسَهُ عَنْ قِرْنِهِ بِفِرَار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yuḥadditha nafsahu `an qir-nihi bifirār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suggest to himself to flee his opponent!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افْلُلْ بِذٰلِكَ عَدُوَّهُمْ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allāhummaflul bidhālika `aduwwahum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defeat their enemy through that,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وَاقْلِمْ عَنْهُمْ أَظْفَارَهُمْ، وَفَرِّقْ بَيْنَهُمْ وَبَيْنَ أَسْلِحَتِهِمْ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waqlim `anhum aẓfārahum, wafarriq baynahum wabayna asliḥatihim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trim their nails from them, separate them from their weapons,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وَاخْلَعْ وَثَائِقَ أَفْئِدَتِهِمْ، وَبَاعِدْ بَيْنَهُمْ وَبَيْنَ أَزْوِدَتِهِمْ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wakhla` wathā-iqa af-idatihim, wabā`id baynahum wabayna azwidatihim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pull out the firm ties from their hearts, keep them far away from their stores,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وَحَيِّرْهُمْ فِيْ سُبُلِهِمْ، وَضَلِّلْهُمْ عَنْ وَجْهِهِمْ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waḥayyir-hum fī subulihim, waḍallilhum `an wajhihim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bewilder them in their roads, turn them astray from their direction,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وَاقْـطَعْ عَنْهُمُ الْمَدَدَ وَانْقُصْ مِنْهُمُ الْعَدَدَ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waqṭa` `anhumul madada wanquṣ minhumul `adad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cut off reinforcements from them, chop them down in numbers,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وَامْلاَْ أَفْئِدَتَهُمُ الرُّعْبَ، وَاقْبِضْ أَيْـدِيَهُمْ عَنِ البَسْطِ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wamlā af-idatahumur ru`b, waqbiḍ aydiyahum `anil basṭ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fill their hearts with terror, hold back their hands from stretching forth,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وَاخْـزِمْ أَلْسِنَتَهُمْ عَنِ النُّطْقِ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wakhzim alsinatahum `anin nuṭq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tie back their tongues from speaking,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وَشَرِّدْ بهِمْ مَنْ خَلْفَهُمْ، وَنَكِّلْ بِهِمْ مَنْ وَرَاءَهُمْ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washarrid bhim man khalfahum, wanakkil bihim man warā-ahum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"scatter by them the ones behind them" (8:57], make them a lesson for those beyond them,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وَاقْـطَعْ بِخِزْيِهِمْ أَطْمَـاعَ مَنْ بَعْدَهُمْ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waqṭa` bikhizyihim aṭma`a man ba`dahum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through their degradation cut off the hopes of those who come after them!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عَقِّمْ أَرْحَامَ نِسَائِهِمْ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`aqqim ar-ḥāma nisā-ihim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make the wombs of their women barren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وَيَبِّسْ أَصْلاَبَ رِجَالِهِمْ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wayabbis aṣlāba rijālihim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dry up the loins of their men,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وَاقْطَعْ نَسْلَ دَوَابِّهِمْ وَأَنْعَامِهِمْ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waqṭa` nasla dawabbihim wa-an`āmihim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cut off the breeding of their mounts and their cattle,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تَأْذَنْ لِسَمَائِهِمْ فِيْ قَطْر، وَلَا لْأَرْضِهِمْ فِيْ نَبَات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ta-dhan lisamā-ihim fī qaṭr, walal-ar-ḍihim fī nabāt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permit not their sky to rain or their earth to grow!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وَقَوِّ بِذٰلِكَ مِحَالَّ أَهْلِ الْإِسْلاَمِ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waqawwi bidhālika miḥālla ahlil islām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through that strengthen the prowess of the People of Islam,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وَحَصِّنْ بِهِ دِيَارَهُمْ، وَثَمِّرْ بِـهِ أَمْوَالَهُمْ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waḥaṣṣin bihi diyārahum, wathammir bihi amwālahum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fortify their cities, increase their properties,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وَفَرِّغْهُمْ عَنْ مُحَارَبَتِهِمْ لِعِبَادَتِكَ وَعَنْ مُنَابَذَتِهِمْ لِلْخَلْوَةِ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wafarrigh-hum `an muḥārabatihim li`ibādatika wa`an munābadhatihim lilkhalwati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them ease from their fighting to worship You and from their warfare to be alone with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لَا يُعْبَدَ فِيْ بِقَاعِ الَارْضِ غَيْرُكَ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lā yu`bada fī biqā`il ar-ḍi ghayruk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that none will be worshipped in the regions of the earth but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تُعَفَّرَ لِأَحَدٍ مِنْهُمْ جَبْهَةٌ دُونَكَ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tu`affara li-aḥadin minhum jabhatun dūnak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 forehead of theirs may be rubbed in dust for less than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اغزُ بِكُلِّ نَـاحِيَـة مِنَ الْمُسْلِمِيْنَ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allāhummaghzu bikulli naḥiyat minal muslimīn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send out the Muslims of every region on raids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عَلَى مَنْ بِـإِزَائِهِمْ مِنَ الْمُشْرِكِينَ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`alā man bi-izā-ihim minal mushrikīn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against the idolaters who face them!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وَأَمْدِدْهُمْ بِمَلَائِكَة مِنْ عِنْدِكَ مُرْدِفِينَ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wa-amdid-hum bimalā-ikat min `indika mur-difīn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Reinforce them with angels in ranks from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وَحَصِّنْ ثُغُورَ الْمُسْلِمِيْنَ بِعِزَّتِكَ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waḥaṣṣin thughūral muslimīna bi`izzatik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fortify the frontiers of the Muslims through Your might,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يَكْشِفُـوهُمْ إِلَى مُنْقَطَعِ التُّـرَابِ قَتْـلًا فِيْ أَرْضِكَ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yakshifūhum ilā munqaṭa`it turābi qatlan fī ar-ḍik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till the idolaters are routed by them to the end of the land, slain in Your earth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أَسْرًا أَوْ يُقِرُّوَا بِأَنَّكَ أَنْتَ اللَّهُ الَّذِيْ لَا إِلٰهَ إِلَّا أَنْتَ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asran aw yuqirruwā bi-annaka antallāhul ladhī lā ilāha illā ant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taken captive, or till they admit that You art God, other than whom there is no god,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وَحْدَكَ لَا شَرِيكَ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waḥdaka lā sharīka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alone, who hast no associate!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وَاعْمُمْ بِذٰلِكَ أَعْدَاءَكَ فِيْ أَقْطَارِ الْبِلاَدِ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wa`mum bidhālika a`dā-aka fī aqṭāril bilād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include in this Your enemies in the regions of the lands,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مِنَ الْهِنْدِ وَالرُّومِ وَالتُّـرْكِ وَالْخَزَرِ وَالْحَبَشِ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minal hindi war rūmi wat tur-ki walkhazari walḥabash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Indians, the Byzantines, the Turks, the Khazars, the Abyssinians,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وَالنُّـوبَةِ وَالـزِّنْجِ وَالسَّقَالِبَةِ وَالدَّيَالِمَةِ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 nūbati wāzzinji was saqālibati wad dayālimah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Nubians, the Zanjis, the Slavs, the Daylamites,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وَسَائِرِ أُمَمِ الشِّرْكِ الَّذِيْ تَخْفَى أَسْمَاؤُهُمْ وَصِفَاتُهُمْ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wasā-iri umamish shir-kil ladhī takhfā asma-uhum waṣifātuhum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rest of the idol-worshipping nations, those whose names and attributes are concealed,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وَقَدْ أَحْصَيْتَهُمْ بِمَعْرِفَتِكَ، وَأَشْرَفْتَ عَلَيْهِمْ بِقُدْرَتِكَ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 aḥṣaytahum bima`rifatik, wa-ashrafta `alayhim biqudratik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whom You countest in Your cognizance and overseest through Your power!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اشْغَلِ الْمُشْرِكِينَ بِالمُشْرِكِينَ عَنْ تَنَاوُلِ أَطْرَافِ الْمُسْلِمِيْنَ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allāhummashghalil mushrikīna bil-mushrikīna `an tanāwuli aṭrāfil muslimīn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distract the idolaters from reaching for the borders of the Muslims through the idolaters,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وَخُذْهُمْ بِـالنَّقْصِ عَنْ تَنَقُّصِهِمْ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wakhudh-hum binnaqṣi `an tanaqquṣihim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bar them from cutting them down through being cut down,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وَأَيِّدْ حُمَاتَهَا بِقُوَّتِكَ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wa-ayyid ḥumātahā biquwwatik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support their defenders through Your strength,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وَثَبِّطْهُمْ بِـالْفُـرْقَـةِ عَنِ الْإِحْتِشَادِ عَلَيْهِمْ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wathabbiṭ-hum bil fur-qati `anil iḥtishādi `alayhim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hold them back from massing together against them through dissension!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أَخْلِ قُلُوبَهُمْ مِنَ الْاَمَنَـةِ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akhli qulūbahum minal amanah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empty their hearts of security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وَأَبْدَانَهُمْ مِنَ الْقُوَّةِ وَأَذْهِلْ قُلُوبَهُمْ عَنِ الْإِحْتِيَالِ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wa-abdānahum minal quwwati wa-adh-hil qulūbahum `anil iḥtiyāl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their bodies of strength, distract their hearts from thinking of stratagems,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وَأَوْهِنْ أَرْكَانَهُمْ عَنْ مُنَازَلَةِ الرِّجَالِ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wa-awhin ar-kānahum `an munāzalatir rijāl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their limbs too feeble for clashing with men,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وَجَبِّنْهُمْ عَنْ مُقَارَعَةِ الْاَبْطَالِ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wajabbinhum `an muqāra`atil abṭāl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them too cowardly for contending with champions,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وَابْعَثْ عَلَيْهِمْ جُنْدًا مِنْ مَلَائِكَتِكَ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wab`ath `alayhim jundan min malā-ikatik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send against them a troop of Your angels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بِبَأس مِنْ بَأْسِكَ كَفِعْلِكَ يَوْمَ بَدْر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biba-s min ba-sika kafi`lika yawma badr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some of Your severity as You didst on the Day of Badr,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تَقْطَعُ بِهِ دَابِرَهُمْ وَتَحْصُدُ بِهِ شَوْكَتَهُمْ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taqṭa`u bihi dābirahum wataḥṣudu bihi shawkatahum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that through it You mayest cut off their roots, harvest their thorns,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وَتُفَرِّقُ بهِ عَدَدَهُمْ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watufarriqu bhi `adadahum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disperse their number!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وَامْزُجْ مِيَاهَهُمْ بِالْوَبَاءِ وَأطْعِمَتَهُمْ بِالْاَدْوَاءِ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wamzuj miyāhahum bil wabā-i wa-ṭ`imatahum bil adwā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mix their waters with pestilence and their foods with maladies,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وَأَسْبِغَ عَطَايَاهُمْ مِنْ جِدَتِكَ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wa-asbigha `aṭāyāhum min jidatik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lavish upon them gifts through Your wealth!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وَارْمِ بِلاَدَهُمْ بِالْخُسُوفِ وَأَلِـحَّ عَلَيْهَا بِـالْقُذُوفِ وَافْـرَعْهَا بِالْمُحُولِ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war-mi bilādahum bil khusūfi wa-aliḥḥa `alayhā bil qudhūfi wafra`hā bil muḥūl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hurl down their cities, harass them with peltings, hinder them through drought,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مِيَرَهُمْ فِيْ أَحَصِّ أَرْضِكَ وَأَبْعَـدِهَا عَنْهُمْ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miyarahum fī aḥaṣṣi ar-ḍika wa-ab`adihā `anhum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place their supplies in the most ill-omened part of Your earth and the farthest from them,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وَامْنَـعْ حُصُونَهَا مِنْهُمْ، أَصِبْهُمْ بِالْجُوعِ الْمُقِيْمِ وَالسُّقْمِ الَالِيمِ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wamna` ḥuṣūnahā minhum, aṣibhum bil jū`il muqīmi was suqmil ālīm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bar them from its fortresses, and strike them with constant hunger and painful illness!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وَأَيُّمَا غَازٍ غَزَاهُمْ مِنْ أَهْلِ مِلَّتِكَ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wa-ayyumā ghāzin ghazāhum min ahli millatik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if a warrior from the people of Your creed wars against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مُجَاهِد جَاهَدَهُمْ مِنْ أَتْبَاعِ سُنَّتِكَ لِيَكُونَ دِينُكَ الَاعْلَى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mujāhid jāhadahum min atbā`i sunnatika liyakūna dīnukal a`lā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a struggler from the followers of Your prescriptions struggles against them so that Your religion may be the highest,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وَحِزْبُكَ الْأَقوَى وَحَظُّكَ الَاوْفَى فَلَقِّهِ الْيُسْرَ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waḥizbukal aqwā waḥaẓẓukal awfā falaqqihil yusr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party the strongest, and Your share the fullest, cast ease to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وَهَيِّئْ لَهُ الْأَمْرَ، وَتَوَلَّهُ بِالنُّجْحِ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wahayyi-lahul amr, watawallahu binnujḥ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arrange his affair, attend to him by granting success,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وَتَخَيَّرْ لَهُ الْأَصْحَابَ، وَاسْتَقْوِ لَهُ الظَّهْرَ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watakhayyar lahul aṣ-ḥāb, wastaqwi lahuẓ ẓahr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select for him his companions, strengthen his back,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وَأَسْبِغْ عَلَيْهِ فِيْ النَّفَقَةِ وَمَتِّعْهُ بِالنَّشَاطِ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wa-asbigh `alayhi fin nafaqati wamatti`hu binnashāṭ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lavish upon him livelihood, give him enjoyment of joyous vitality,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وَأَطْفِ عَنْهُ حَرَارَةَ الشَّوْقِ، وَأَجِرْهُ مِنْ غَمِّ الْوَحْشَةِ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wa-aṭfi `anhu ḥarāratash shawq, wa-ajir-hu min ghammil waḥshah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cool for him the heat of yearning, give him sanctuary from the gloom of loneliness,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وَأَنْسِهِ ذِكْرَ الَاهْلِ وَالْوَلَدِ وَأَثُرْ لَهُ حُسْنَ النِّيَّةِ وَتَوَلَّه بِالْعَافِيَةِ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wa-ansihi dhikral ahli walwaladi wa-athur lahu ḥusnan niyyati watawallah bil `āfiyah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him forget the remembrance of wife and child, pass along to him an excellent intention, attend to him with well-being,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وَأَصْحِبْهُ السَّلاَمَةَ، وَأَعْفِهِ مِنَ الْجُبْنِ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wa-aṣ-ḥibhus salāmah, wa-a`fihi minal jubn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safety his companion, release him from cowardice,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وَأَلْهِمْهُ الْجُرْأَةَ وَارْزُقْهُ الشِّدَّةَ وَأَيِّدْهُ بِالنُّصْرَةِ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wa-alhimhul jur-ata war-zuqhush shiddata wa-ayyid-hu binnuṣrah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inspire him with boldness, provide him with strength, support him with help,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وَعَلِّمْهُ السِّيَرَ وَالسُّنَنَ، وَسَدِّدْهُ فِيْ الْحُكْمِ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wa`allimhus siyara was sunan, wasaddid-hu fil ḥukm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teach him right conduct and the norms of the Sunna, point him straight in judgement,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وَاعْزِلْ عَنْهُ الرِّيَاءَ، وَخَلِّصْهُ مِنَ السُّمْعَةِ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wa`zil `anhur riyā-a, wakhalliṣ-hu minas sum`ah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remove from him hypocrisy, purify him from seeking fame,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فِكْرَهُ وَذِكْرَهُ وَظَعْنَهُ وَإِقَامَتَهُ فِيْكَ وَلَكَ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fikrahu wadhikrahu waẓa`nahu wa-iqāmatahu fīka walak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his thinking and remembrance, his departing and his staying, be in You and for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فَإِذَا صَافَّ عَدُوَّكَ وَعَدُوَّهُ فَقَلِّلْهُمْ فِيْ عَيْنِهِ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fa-idhā ṣāffa `aduwwaka wa`aduwwahu faqallilhum fī `aynih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 he stands in ranks before Your enemy and his enemy, make them few in his eye,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وَصَغِّرْ شَأنَهُمْ فِيْ قَلْبِهِ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waṣaghhir sha-nahum fī qalbih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diminish their importance in his heart,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وَأَدِلْ لَهُ مِنْهُـمْ وَلَا تُدِلْهُمْ مِنْهُ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wa-adil lahu minhum walā tudilhum minh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him a turn to prevail over them, not them a turn to prevail over him!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فَإِنْ خَتَمْتَ لَهُ بِالسَّعَادَةِ وَقَضَيْتَ لَهُ بِالشَّهَادَةِ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 khatamta lahu bissa`ādati waqaḍayta lahu bishhahādah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if You sealest him with felicity and decreest for him martyrdom,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وَكَثِّرْ عِدَّتَهُمْ، وَاشْحَذْ أَسْلِحَتَهُمْ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wakathhir `iddatahum, wash-ḥadh asliḥatahum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increase their number, hone their weapons,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فَبَعْدَ أَنْ يَجْتَاحَ عَدُوَّكَ بِالْقَتْلِ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faba`da an yajtāḥa `aduwwaka bil qatl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let it be after he has exterminated Your enemies by slaying,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وَبَعْدَ اَنْ يَجْهَدَ بِهِمُ الْأَسْرُ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waba`da an yajhada bihimul asr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captivity has afflicted them,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وَبَعْدَ أَن تَأمَنَ أَطرَافُ المُسْلِمِيْنَ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waba`da an ta-mana aṭrāful muslimīn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borders of the Muslims are secure,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وَبَعْدَ أَنْ يُوَلِّيَ عَدُوُّكَ مُدْبِرِينَ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waba`da an yuwalliya `aduwwuka mudbirīn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enemy has turned his back in flight!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وَأَيُّمَا مُسْلِم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wa-ayyumā muslim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and if a Muslim should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خَلَفَ غَازِيًا أَوْ مُرَابِطًا فِيْ دَارِهِ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khalafa ghāziyan aw murābiṭan fī dārih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take the place of a warrior or a soldier in his home,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تَعَهَّدَ خَالِفِيْهِ فِيْ غَيْبَتِهِ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ta`ahhada khālifīhi fī ghaybatih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attend to those left behind in his absence,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أَعَانَهُ بِطَائِفَة مِنْ مَالِهِ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a`ānahu biṭā-ifat min mālih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help him with a portion of his property,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أَمَدَّهُ بِعِتَاد، أَوْ شَحَذَهُ عَلَى جِهَاد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amaddahu bi`itād, aw shaḥadhahu `alā jihād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assist him with equipment, hone him for the struggle,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أَتْبَعَهُ فِيْ وَجْهِهِ دَعْوَةً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atba`ahu fī wajhihi da`wah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send along with him a supplication for his purpose,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27 -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