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26 -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أَللَّهُمَّ صَـلِّ عَلَى مُحَمَّدٍ وَ آلِـهِ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وَتَعَهُّدِ قَادِمِهِمْ، وَكِتْمَانِ أَسْرَارِهِمْ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wata`ahhudi qādimihim, wakitmāni asrārihim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attending to the one among them who returns from travel, hiding their secrets,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26 -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وَسَتْرِ عَوْرَاتِهِمْ، وَنُصْرَةِ مَظْلُومِهِمْ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wasatri `awrātihim, wanuṣrati maẓlūmihim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covering over their shameful things, helping their wronged,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26 -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وَحُسْنِ مُوَاسَاتِهِمْ بِالْمَاعُونِ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waḥusni muwāsātihim bil mā`ūn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sharing kindly with them in goods,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26 -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وَالْعَوْدِ عَلَيْهِمْ بِالْجِدَةِ وَالْإِفْضَالِ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wal`awdi `alayhim bil jidati wal-ifḍāl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turning toward them with wealth and bestowal of bounty,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26 -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وَإِعْطَاءِ مَا يَجِبُ لَهُمْ قَبْلَ السُّؤَالِ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wa-i`ṭā-i mā yajibu lahum qablas su-āl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giving what is due to them before they ask!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26 -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وَاجْعَلْنِيْ اللَّهُمَّ أَجْزِيْ بِالْإِحْسَانِ مُسِيئَهُمْ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waj`alnillāhumma ajzī bil iḥsāni musī-ahum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Let me, O God, repay their evildoer with good-doing,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26 -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وَأَعْرِضُ بِالتَّجَاوُزِ عَنْ ظَالِمِهِمْ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wa-a`riḍu bittajāwuzi `an ẓālimihim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turn away from their wrongdoer with forbearance.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26 -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وَأَسْتَعْمِلُ حُسْنَ الظَّنِّ فِيْ كَافَّتِهِمْ، وَأَتَوَلَّى بِالْبِرِّ عَامَّتَهُمْ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wa-asta`milu ḥusnaẓ ẓanni fī kāffatihim, wa-atawallā bil birri `āmmatahum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have a good opinion of every one of them, attend to all of them with devotion,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26 -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وَأَغُضُّ بَصَرِيْ عَنْهُمْ عِفَّةً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wa-aghuḍḍu baṣarī `anhum `iffah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lower my eyes before them in continence,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26 -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وَأُلِينُ جَانِبِيْ لَهُمْ تَوَاضُعًا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wa-ulīnu jānibī lahum tawāḍu`ā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mild my side toward them in humility,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26 -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26 -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وَأَرِقُّ عَلَى أَهْلِ الْبَلَاءِ مِنْهُمْ رَحْمَةً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wa-ariqqu `alā ahlil balā-i minhum raḥmah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 tender toward the afflicted among them in mercy,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26 -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وَأُسِرُّ لَهُمْ بِالْغَيْبِ مَوَدَّةً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wa-usirru lahum bil ghaybi mawaddah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them happy in absence through affection,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26 -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وَأُحِبُّ بَقَاءَ النِّعْمَةِ عِنْدَهُمْ نُصْحًا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wa-uḥibbu baqā-an ni`mati `indahum nuṣ-ḥā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love that they continue to receive favour through good will,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26 -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وَأُوجِبُ لَهُمْ مَا أُوجِبُ لِحَامَّتِي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wa-ūjibu lahum mā ūjibu liḥāmmatī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grant them what I grant my next of kin,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26 -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وَأَرْعَى لَهُمْ مَا أَرْعَى لِخَاصَّتِي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wa-ar-`ā lahum mā ar-`ā likhāṣṣatī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observe for them what I observe for my special friends!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26 -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26 -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وَارْزُقْنِيْ مِثْلَ ذٰلِكَ مِنْهُمْ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war-zuqnī mithla dhālika minhum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provide me the like of that from them,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26 -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 لِيْ أَوْفَى الْحُظُوظِ فِيمَا عِنْدَهُمْ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lī awfal ḥuẓūẓi fīmā `indahum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appoint for me the fullest share of what is with them,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26 -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وَزِدْهُمْ بَصِيرَةً فِيْ حَقِّي، وَمَعْرِفَةً بِفَضْلِي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wazid-hum baṣīratan fī ḥaqqī, wama`rifatan bifaḍlī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increase them in insight toward my right and knowledge of my excellence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26 -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يَسْعَدُوْا بِيْ وَأَسْعَدَ بِهِمْ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yas`adū bī wa-as`ada bihim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that they will be fortunate through me and I fortunate through them!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26 -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26 -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آمِيْنَ رَبَّ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āmīna rabbal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Amen, Lord of the worlds!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26 -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صَـلِّ عَلَى مُحَمَّدٍ وَ آلِـهِ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26 -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وَتَوَلَّنِيْ فِيْ جِيرَانِيْ وَمَوَالِيَّ الْعَارِفِينَ بِحَقِّنَا وَالْمُنَابِذِيْنَ لِأَعْدَائِنَا بِأَفْضَلِ وَلَايَتِكَ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watawallanī fī jīrānī wamawāliyyal `ārifīna biḥaqqinā walmunābidhīna li-a`dā-inā bi-afḍali walāyatik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attend to me with Your best attending in my neighbours and friends who recognize our right and war against our enemies!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26 -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وَوَفِّقْهُمْ لِإِقَامَةِ سُنَّتِكَ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wawaffiqhum li-iqāmati sunnatik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[my neighbours and friends] success in performing Your prescriptions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26 -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وَالْأَخْذِ بِمَحَاسِنِ أَدَبِكَ فِيْ إِرْفَاقِ ضَعِيفِهِمْ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wal-akhdhi bimaḥāsini adabika fī ir-fāqi ḍa`īfihim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taking on the beauties of Your courtesy through acting gently with their weak,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26 -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وَسَدِّ خَلَّتِهِمْ، وَعِيَادَةِ مَرِيضِهِمْ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wasaddi khallatihim, wa`iyādati marīḍihim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remedying their lacks, visiting their sick,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26 -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وَهِدَايَةِ مُسْتَرْشِدِهِمْ، وَمُنَاصَحَةِ مُسْتَشِيرِهِمْ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wahidāyati mustar-shidihim, wamunāṣaḥati mustashīrihim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guiding their seeker of right guidance, giving good counsel to their seeker of advice,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26 -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