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  <p:sldId id="280" r:id="rId31"/>
    <p:sldId id="281" r:id="rId32"/>
    <p:sldId id="282" r:id="rId33"/>
    <p:sldId id="283" r:id="rId34"/>
    <p:sldId id="284" r:id="rId35"/>
    <p:sldId id="285" r:id="rId36"/>
    <p:sldId id="286" r:id="rId37"/>
    <p:sldId id="287" r:id="rId38"/>
    <p:sldId id="288" r:id="rId39"/>
    <p:sldId id="289" r:id="rId40"/>
    <p:sldId id="290" r:id="rId41"/>
    <p:sldId id="291" r:id="rId42"/>
    <p:sldId id="292" r:id="rId43"/>
    <p:sldId id="293" r:id="rId44"/>
    <p:sldId id="294" r:id="rId45"/>
    <p:sldId id="295" r:id="rId46"/>
    <p:sldId id="296" r:id="rId47"/>
    <p:sldId id="297" r:id="rId48"/>
    <p:sldId id="298" r:id="rId49"/>
    <p:sldId id="299" r:id="rId50"/>
    <p:sldId id="300" r:id="rId51"/>
    <p:sldId id="301" r:id="rId52"/>
    <p:sldId id="302" r:id="rId53"/>
    <p:sldId id="303" r:id="rId54"/>
    <p:sldId id="304" r:id="rId55"/>
    <p:sldId id="305" r:id="rId56"/>
    <p:sldId id="306" r:id="rId57"/>
    <p:sldId id="307" r:id="rId58"/>
    <p:sldId id="308" r:id="rId59"/>
    <p:sldId id="309" r:id="rId60"/>
    <p:sldId id="310" r:id="rId61"/>
    <p:sldId id="311" r:id="rId62"/>
    <p:sldId id="312" r:id="rId63"/>
    <p:sldId id="313" r:id="rId64"/>
    <p:sldId id="314" r:id="rId65"/>
    <p:sldId id="315" r:id="rId66"/>
    <p:sldId id="316" r:id="rId67"/>
    <p:sldId id="317" r:id="rId68"/>
    <p:sldId id="318" r:id="rId69"/>
    <p:sldId id="319" r:id="rId70"/>
    <p:sldId id="320" r:id="rId71"/>
    <p:sldId id="321" r:id="rId72"/>
    <p:sldId id="322" r:id="rId73"/>
    <p:sldId id="323" r:id="rId74"/>
    <p:sldId id="324" r:id="rId75"/>
    <p:sldId id="325" r:id="rId76"/>
    <p:sldId id="326" r:id="rId77"/>
    <p:sldId id="327" r:id="rId78"/>
    <p:sldId id="328" r:id="rId79"/>
    <p:sldId id="329" r:id="rId80"/>
    <p:sldId id="330" r:id="rId81"/>
    <p:sldId id="331" r:id="rId82"/>
    <p:sldId id="332" r:id="rId83"/>
    <p:sldId id="333" r:id="rId84"/>
    <p:sldId id="334" r:id="rId8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Relationship Id="rId19" Type="http://schemas.openxmlformats.org/officeDocument/2006/relationships/slide" Target="slides/slide13.xml"/><Relationship Id="rId20" Type="http://schemas.openxmlformats.org/officeDocument/2006/relationships/slide" Target="slides/slide14.xml"/><Relationship Id="rId21" Type="http://schemas.openxmlformats.org/officeDocument/2006/relationships/slide" Target="slides/slide15.xml"/><Relationship Id="rId22" Type="http://schemas.openxmlformats.org/officeDocument/2006/relationships/slide" Target="slides/slide16.xml"/><Relationship Id="rId23" Type="http://schemas.openxmlformats.org/officeDocument/2006/relationships/slide" Target="slides/slide17.xml"/><Relationship Id="rId24" Type="http://schemas.openxmlformats.org/officeDocument/2006/relationships/slide" Target="slides/slide18.xml"/><Relationship Id="rId25" Type="http://schemas.openxmlformats.org/officeDocument/2006/relationships/slide" Target="slides/slide19.xml"/><Relationship Id="rId26" Type="http://schemas.openxmlformats.org/officeDocument/2006/relationships/slide" Target="slides/slide20.xml"/><Relationship Id="rId27" Type="http://schemas.openxmlformats.org/officeDocument/2006/relationships/slide" Target="slides/slide21.xml"/><Relationship Id="rId28" Type="http://schemas.openxmlformats.org/officeDocument/2006/relationships/slide" Target="slides/slide22.xml"/><Relationship Id="rId29" Type="http://schemas.openxmlformats.org/officeDocument/2006/relationships/slide" Target="slides/slide23.xml"/><Relationship Id="rId30" Type="http://schemas.openxmlformats.org/officeDocument/2006/relationships/slide" Target="slides/slide24.xml"/><Relationship Id="rId31" Type="http://schemas.openxmlformats.org/officeDocument/2006/relationships/slide" Target="slides/slide25.xml"/><Relationship Id="rId32" Type="http://schemas.openxmlformats.org/officeDocument/2006/relationships/slide" Target="slides/slide26.xml"/><Relationship Id="rId33" Type="http://schemas.openxmlformats.org/officeDocument/2006/relationships/slide" Target="slides/slide27.xml"/><Relationship Id="rId34" Type="http://schemas.openxmlformats.org/officeDocument/2006/relationships/slide" Target="slides/slide28.xml"/><Relationship Id="rId35" Type="http://schemas.openxmlformats.org/officeDocument/2006/relationships/slide" Target="slides/slide29.xml"/><Relationship Id="rId36" Type="http://schemas.openxmlformats.org/officeDocument/2006/relationships/slide" Target="slides/slide30.xml"/><Relationship Id="rId37" Type="http://schemas.openxmlformats.org/officeDocument/2006/relationships/slide" Target="slides/slide31.xml"/><Relationship Id="rId38" Type="http://schemas.openxmlformats.org/officeDocument/2006/relationships/slide" Target="slides/slide32.xml"/><Relationship Id="rId39" Type="http://schemas.openxmlformats.org/officeDocument/2006/relationships/slide" Target="slides/slide33.xml"/><Relationship Id="rId40" Type="http://schemas.openxmlformats.org/officeDocument/2006/relationships/slide" Target="slides/slide34.xml"/><Relationship Id="rId41" Type="http://schemas.openxmlformats.org/officeDocument/2006/relationships/slide" Target="slides/slide35.xml"/><Relationship Id="rId42" Type="http://schemas.openxmlformats.org/officeDocument/2006/relationships/slide" Target="slides/slide36.xml"/><Relationship Id="rId43" Type="http://schemas.openxmlformats.org/officeDocument/2006/relationships/slide" Target="slides/slide37.xml"/><Relationship Id="rId44" Type="http://schemas.openxmlformats.org/officeDocument/2006/relationships/slide" Target="slides/slide38.xml"/><Relationship Id="rId45" Type="http://schemas.openxmlformats.org/officeDocument/2006/relationships/slide" Target="slides/slide39.xml"/><Relationship Id="rId46" Type="http://schemas.openxmlformats.org/officeDocument/2006/relationships/slide" Target="slides/slide40.xml"/><Relationship Id="rId47" Type="http://schemas.openxmlformats.org/officeDocument/2006/relationships/slide" Target="slides/slide41.xml"/><Relationship Id="rId48" Type="http://schemas.openxmlformats.org/officeDocument/2006/relationships/slide" Target="slides/slide42.xml"/><Relationship Id="rId49" Type="http://schemas.openxmlformats.org/officeDocument/2006/relationships/slide" Target="slides/slide43.xml"/><Relationship Id="rId50" Type="http://schemas.openxmlformats.org/officeDocument/2006/relationships/slide" Target="slides/slide44.xml"/><Relationship Id="rId51" Type="http://schemas.openxmlformats.org/officeDocument/2006/relationships/slide" Target="slides/slide45.xml"/><Relationship Id="rId52" Type="http://schemas.openxmlformats.org/officeDocument/2006/relationships/slide" Target="slides/slide46.xml"/><Relationship Id="rId53" Type="http://schemas.openxmlformats.org/officeDocument/2006/relationships/slide" Target="slides/slide47.xml"/><Relationship Id="rId54" Type="http://schemas.openxmlformats.org/officeDocument/2006/relationships/slide" Target="slides/slide48.xml"/><Relationship Id="rId55" Type="http://schemas.openxmlformats.org/officeDocument/2006/relationships/slide" Target="slides/slide49.xml"/><Relationship Id="rId56" Type="http://schemas.openxmlformats.org/officeDocument/2006/relationships/slide" Target="slides/slide50.xml"/><Relationship Id="rId57" Type="http://schemas.openxmlformats.org/officeDocument/2006/relationships/slide" Target="slides/slide51.xml"/><Relationship Id="rId58" Type="http://schemas.openxmlformats.org/officeDocument/2006/relationships/slide" Target="slides/slide52.xml"/><Relationship Id="rId59" Type="http://schemas.openxmlformats.org/officeDocument/2006/relationships/slide" Target="slides/slide53.xml"/><Relationship Id="rId60" Type="http://schemas.openxmlformats.org/officeDocument/2006/relationships/slide" Target="slides/slide54.xml"/><Relationship Id="rId61" Type="http://schemas.openxmlformats.org/officeDocument/2006/relationships/slide" Target="slides/slide55.xml"/><Relationship Id="rId62" Type="http://schemas.openxmlformats.org/officeDocument/2006/relationships/slide" Target="slides/slide56.xml"/><Relationship Id="rId63" Type="http://schemas.openxmlformats.org/officeDocument/2006/relationships/slide" Target="slides/slide57.xml"/><Relationship Id="rId64" Type="http://schemas.openxmlformats.org/officeDocument/2006/relationships/slide" Target="slides/slide58.xml"/><Relationship Id="rId65" Type="http://schemas.openxmlformats.org/officeDocument/2006/relationships/slide" Target="slides/slide59.xml"/><Relationship Id="rId66" Type="http://schemas.openxmlformats.org/officeDocument/2006/relationships/slide" Target="slides/slide60.xml"/><Relationship Id="rId67" Type="http://schemas.openxmlformats.org/officeDocument/2006/relationships/slide" Target="slides/slide61.xml"/><Relationship Id="rId68" Type="http://schemas.openxmlformats.org/officeDocument/2006/relationships/slide" Target="slides/slide62.xml"/><Relationship Id="rId69" Type="http://schemas.openxmlformats.org/officeDocument/2006/relationships/slide" Target="slides/slide63.xml"/><Relationship Id="rId70" Type="http://schemas.openxmlformats.org/officeDocument/2006/relationships/slide" Target="slides/slide64.xml"/><Relationship Id="rId71" Type="http://schemas.openxmlformats.org/officeDocument/2006/relationships/slide" Target="slides/slide65.xml"/><Relationship Id="rId72" Type="http://schemas.openxmlformats.org/officeDocument/2006/relationships/slide" Target="slides/slide66.xml"/><Relationship Id="rId73" Type="http://schemas.openxmlformats.org/officeDocument/2006/relationships/slide" Target="slides/slide67.xml"/><Relationship Id="rId74" Type="http://schemas.openxmlformats.org/officeDocument/2006/relationships/slide" Target="slides/slide68.xml"/><Relationship Id="rId75" Type="http://schemas.openxmlformats.org/officeDocument/2006/relationships/slide" Target="slides/slide69.xml"/><Relationship Id="rId76" Type="http://schemas.openxmlformats.org/officeDocument/2006/relationships/slide" Target="slides/slide70.xml"/><Relationship Id="rId77" Type="http://schemas.openxmlformats.org/officeDocument/2006/relationships/slide" Target="slides/slide71.xml"/><Relationship Id="rId78" Type="http://schemas.openxmlformats.org/officeDocument/2006/relationships/slide" Target="slides/slide72.xml"/><Relationship Id="rId79" Type="http://schemas.openxmlformats.org/officeDocument/2006/relationships/slide" Target="slides/slide73.xml"/><Relationship Id="rId80" Type="http://schemas.openxmlformats.org/officeDocument/2006/relationships/slide" Target="slides/slide74.xml"/><Relationship Id="rId81" Type="http://schemas.openxmlformats.org/officeDocument/2006/relationships/slide" Target="slides/slide75.xml"/><Relationship Id="rId82" Type="http://schemas.openxmlformats.org/officeDocument/2006/relationships/slide" Target="slides/slide76.xml"/><Relationship Id="rId83" Type="http://schemas.openxmlformats.org/officeDocument/2006/relationships/slide" Target="slides/slide77.xml"/><Relationship Id="rId84" Type="http://schemas.openxmlformats.org/officeDocument/2006/relationships/slide" Target="slides/slide78.xml"/><Relationship Id="rId85" Type="http://schemas.openxmlformats.org/officeDocument/2006/relationships/slide" Target="slides/slide79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4" name="Picture 3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57600" y="457200"/>
            <a:ext cx="1828800" cy="1829229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57200" y="2743200"/>
            <a:ext cx="8229600" cy="13716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4400" b="1">
                <a:solidFill>
                  <a:srgbClr val="777764"/>
                </a:solidFill>
              </a:defRPr>
            </a:pPr>
            <a:r>
              <a:t>Dua 24 - Sahifat Sajjadiyyah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57200" y="4114800"/>
            <a:ext cx="8229600" cy="18288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3600">
                <a:solidFill>
                  <a:srgbClr val="898989"/>
                </a:solidFill>
                <a:latin typeface="Sheherazade"/>
              </a:defRPr>
            </a:pPr>
            <a:r>
              <a:t>اَللَّهُمَّ صَلِّ عَلَى مُحَمَّدٍ عَبْدِكَ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أَلْهِمْنِيْ عِلْمَ مَا يَجِبُ لَهُمَا عَلَيَّ إِلْهَامًا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alhimnī `ilma mā yajibu lahumā `alayya ilhāmā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inspire me with knowledge of what is incumbent upon me toward them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24 - Sahifat Sajjadiyyah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اجْمَعْ لِيْ عِلْمَ ذٰلِكَ كُلِّهِ تَمَامًا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wajma` lī `ilma dhālika kullihi tamāmā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gather for me complete knowledge of all that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24 - Sahifat Sajjadiyyah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ثُمَّ اسْتَعْمِلْنِيْ بِمَا تُلْهِمُنِيْ مِنْهُ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thummasta`milnī bimā tulhimunī minh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Then make me act according to what You inspire me of it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24 - Sahifat Sajjadiyyah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وَفِّقْنِيْ لِلنُّفُوذِ فِيمَا تُبَصِّرُنِيْ مِنْ عِلْمِهِ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waffiqnī linnufūdhi fīmā tubaṣṣirunī min `ilmih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give me the success to penetrate into the understanding You give me of it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24 - Sahifat Sajjadiyyah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حَتَّى لَا يَفُوتَنِيْ اسْتِعْمَالُ شَيْءٍ عَلَّمْتَنِيهِ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ḥattā lā yafūtanisti`mālu shay-in `allamtanīh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So that I may not fail to use anything You have taught me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24 - Sahifat Sajjadiyyah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لَا تَثْقُلَ أَرْكَانِيْ عَنِ الْحَفُوفِ فِيمَا أَلْهَمْتَنِيهِ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lā tathqula ar-kānī `anil ḥafūfi fīmā alhamtanīh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my limbs may not grow heavy in acting upon what You have inspired me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24 - Sahifat Sajjadiyyah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اَللَّهُمَّ صَلِّ عَلَى مُحَمَّدٍ وَ آلِهِ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 ṣalli `alā muḥammadin wa-ālih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Allah, send blessings upon Muhammad and his family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24 - Sahifat Sajjadiyyah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كَمَا شَرَّفْتَنَا بِهِ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kamā sharraftanā bih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As You have honored us through him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24 - Sahifat Sajjadiyyah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صَلِّ عَلَى مُحَمَّدٍ وَ آلِهِ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ṣalli `alā muḥammadin wa-ālih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send blessings upon Muhammad and his family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24 - Sahifat Sajjadiyyah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كَمَا أَوْجَبْتَ لَنَا الْحَقَّ عَلَى الْخَلْقِ بِسَبَبِهِ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kamā awjabta lanal ḥaqqa `alal khalqi bisababih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As You have made obligatory for us rights over creation because of him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24 - Sahifat Sajjadiyyah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اَللَّهُمَّ صَلِّ عَلَى مُحَمَّدٍ وَ آلِ مُحَمَّدٍ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 ṣalli `alā muḥammadin wa āli muḥammad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Allah, send blessings upon Muhammad and the family of Muhammad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24 - Sahifat Sajjadiyyah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اَللَّهُمَّ اجْعَلْنِيْ أَهَابُهُمَا هَيْبَةَ السُّلْطَانِ الْعَسُوفِ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allāhummaj`alnī ahābuhumā haybatas sulṭānil `asūf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Allah, make me fear them as I would fear a harsh ruler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24 - Sahifat Sajjadiyyah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أَبَرَّهُمَا بِرَّ الْأُمِّ الرَّؤُوفِ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abarrahumā birral ummir ra-ūf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be dutiful to them with the dutifulness of a tender mother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24 - Sahifat Sajjadiyyah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اجْعَلْ طَاعَتِيْ لِوَالِدَيَّ وَ بِرِّيْ بِهِمَا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waj`al ṭā`atī liwālidayya wa birrī bihimā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make my obedience to my parents and my dutifulness to them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24 - Sahifat Sajjadiyyah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أَقَرَّ لِعَيْنِيْ مِنْ رَقْدَةِ الْوَسْنَانِ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aqarra li`aynī min raqdatil wasnān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More delightful to my eyes than the sleep of the drowsy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24 - Sahifat Sajjadiyyah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أَثْلَجَ لِصَدْرِيْ مِنْ شَرْبَةِ الظَّمْآنِ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athlaja liṣadrī min shar-batiẓ ẓam-ān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cooler to my breast than the drink of the thirsty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24 - Sahifat Sajjadiyyah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حَتَّى أُوثِرَ عَلَى هَوَايَ هَوَاهُمَا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ḥattā ūthira `alā hawāya hawāhumā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Until I prefer their desires over my desires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24 - Sahifat Sajjadiyyah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أُقَدِّمَ عَلَى رِضَايَ رِضَاهُمَا وَ أَسْتَكْثِرَ بِرَّهُمَا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uqaddima `alā riḍāya riḍāhumā wa astakthira birrahumā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put their satisfaction before my satisfaction and consider much their kindness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24 - Sahifat Sajjadiyyah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بِيْ وَ اِنْ قَلَّ وَ أَسْتَقِلَّ بِرِّيْ بِهِمَا وَ اِنْ كَثُرَ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bī wa in qalla wa astaqilla birrī bihimā wa in kathur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To me even if it be little, and consider little my kindness to them even if it be much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24 - Sahifat Sajjadiyyah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اَللَّهُمَّ خَفِّضْ لَهُمَا صَوْتِي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 khaffiḍ lahumā ṣawtī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Allah, lower for them my voice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24 - Sahifat Sajjadiyyah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أَطِبْ لَهُمَا كَلَامِي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aṭib lahumā kalāmī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make pleasant for them my speech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24 - Sahifat Sajjadiyyah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بِسْمِ اللَّـهِ الرَّحْمَـٰنِ الرَّحِيمِ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bismillāhir raḥmānir raḥīm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In the name of Allah, the Most Compassionate, the Most Merciful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24 - Sahifat Sajjadiyyah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أَلِنْ لَهُمَا عَرِيكَتِي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alin lahumā `arīkatī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soften for them my character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24 - Sahifat Sajjadiyyah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اعْطِفْ عَلَيْهِمَا قَلْبِي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wa`ṭif `alayhimā qalbī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make tender toward them my heart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24 - Sahifat Sajjadiyyah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صَيِّرْنِيْ بِهِمَا رَفِيقًا، وَ عَلَيْهِمَا شَفِيقًا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ṣayyir-nī bihimā rafīqā, wa `alayhimā shafīqā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make me gentle with them, and compassionate toward them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24 - Sahifat Sajjadiyyah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اَللَّهُمَّ اشْكُرْ لَهُمَا تَرْبِيَتِيْ، وَ أَثِبْهُمَا عَلَى تَكْرِمَتِي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allāhummashkur lahumā tar-biyatī, wa athibhumā `alā takrimatī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Allah, reward them for my upbringing, and recompense them for honoring me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24 - Sahifat Sajjadiyyah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احْفَظْ لَهُمَا مَا حَفِظَاهُ مِنِّيْ فِيْ صِغَرِي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waḥfaẓ lahumā mā ḥafiẓāhu minnī fī ṣigharī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guard for them what they have guarded of me in my childhood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24 - Sahifat Sajjadiyyah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اَللَّهُمَّ وَ مَا مَسَّهُمَا مِنِّيْ مِنْ أَذًى، أَوْ خَلَصَ إِلَيْهِمَا عَنِّيْ مِنْ مَكْرُوهٍ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 wa mā massahumā minnī min adhā, aw khalaṣa ilayhimā `annī min makrūh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Allah, and whatever harm has touched them from me, or displeasure has reached them from me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24 - Sahifat Sajjadiyyah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أَوْ ضَاعَ قِبَلِيْ لَهُمَا مِنْ حَقٍّ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aw ḍā`a qibalī lahumā min ḥaqq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Or right of theirs which has been neglected by me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24 - Sahifat Sajjadiyyah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فَاجْعَلْهُ حِطَّةً لِذُنُوبِهِمَا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faj`alhu ḥiṭṭatan lidhunūbihimā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Make it a remission of their sins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24 - Sahifat Sajjadiyyah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عُلُوًّا فِيْ دَرَجَاتِهِمَا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`uluwwan fī darajātihimā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an elevation in their ranks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24 - Sahifat Sajjadiyyah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زِيَادَةً فِيْ حَسَنَاتِهِمَا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ziyādatan fī ḥasanātihimā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an increase in their good deeds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24 - Sahifat Sajjadiyyah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اَللَّهُمَّ صَلِّ عَلَى مُحَمَّدٍ عَبْدِكَ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 ṣalli `alā muḥammadin `abdik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Allah, send blessings upon Muhammad, Your servant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24 - Sahifat Sajjadiyyah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يَا مُبَدِّلَ السَّيِّئَاتِ بِأَضْعَافِهَا مِنَ الْحَسَنَاتِ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yā mubaddilas sayyi-āti bi-aḍ`āfihā minal ḥasanāt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You who change evil deeds into manifold good deeds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24 - Sahifat Sajjadiyyah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اَللَّهُمَّ وَ مَا تَعَدَّيَا عَلَيَّ فِيهِ مِنْ قَوْلٍ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 wa mā ta`addayā `alayya fīhi min qawl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Allah, whatever transgression they have committed against me in word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24 - Sahifat Sajjadiyyah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أَوْ أَسْرَفَا عَلَيَّ فِيهِ مِنْ فِعْلٍ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aw asrafā `alayya fīhi min fi`l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Or whatever excess they have reached concerning me in deed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24 - Sahifat Sajjadiyyah</a:t>
            </a: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أَوْ ضَيَّعَاهُ لِيْ مِنْ حَقٍّ، أَوْ قَصَّرَا بِيْ عَنْهُ مِنْ وَاجِبٍ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aw ḍayya`āhu lī min ḥaqq, aw qaṣṣarā bī `anhu min wājib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Or right of mine which they have neglected, or obligation toward me in which they have fallen short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24 - Sahifat Sajjadiyyah</a:t>
            </a: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فَقَدْ وَهَبْتُهُ لَهُمَا، وَ جُدْتُ بِهِ عَلَيْهِمَا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faqad wahabtuhu lahumā, wa judtu bihi `alayhimā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 grant it to them and bestow it upon them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24 - Sahifat Sajjadiyyah</a:t>
            </a: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رَغِبْتُ إِلَيْكَ فِيْ وَضْعِ تَبِعَتِهِ عَنْهُمَا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raghibtu ilayka fī waḍ`i tabi`atihi `anhumā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I beseech You to remove its burden from them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24 - Sahifat Sajjadiyyah</a:t>
            </a: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فَإِنِّيْ لَا أَتَّهِمُهُمَا عَلَى نَفْسِي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fa-innī lā attahimuhumā `alā nafsī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For I do not accuse them concerning myself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24 - Sahifat Sajjadiyyah</a:t>
            </a: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لَا أَسْتَبْطِئُهُمَا فِيْ بِرّي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lā astabṭi-uhumā fī birri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Nor do I deem them negligent in their goodness toward me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24 - Sahifat Sajjadiyyah</a:t>
            </a: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لَا أَكْرَهُ مَا تَوَلَّيَاهُ مِنْ أَمْرِيْ يَا رَبِّ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lā akrahu mā tawallayāhu min amrī yā rabb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Nor do I dislike, my Lord, what they have done concerning my affairs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24 - Sahifat Sajjadiyyah</a:t>
            </a: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فَهُمَا أَوْجَبُ حَقًّا عَلَيَّ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fahumā awjabu ḥaqqan `alayy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For they have more compelling right over me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24 - Sahifat Sajjadiyyah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رَسُولِكَ، وَ أَهْلِ بَيْتِهِ الطَّاهِرِينَ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rasūlik, wa ahli baytihiṭ ṭāhirīn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Your Messenger, and his pure household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24 - Sahifat Sajjadiyyah</a:t>
            </a:r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أَقْدَمُ إِحْسَانًا إِلَيَّ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aqdamu iḥsānan ilayy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prior goodness toward me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24 - Sahifat Sajjadiyyah</a:t>
            </a:r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أَعْظَمُ مِنَّةً لَدَيَّ مِنْ أَنْ أُقَاصَّهُمَا بِعَدْلٍ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a`ẓamu minnatan ladayya min an uqāṣṣahumā bi`adl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greater favor with me than that I should requite them with justice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24 - Sahifat Sajjadiyyah</a:t>
            </a:r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أَوْ أُجَازِيَهُمَا عَلَى مِثْلٍ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aw ujāziyahumā `alā mithl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Or repay them in kind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24 - Sahifat Sajjadiyyah</a:t>
            </a:r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أَيْنَ إِذًا يَا إِلَهِيْ طُولُ شُغْلِهِمَا بِتَرْبِيَتِي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ayna idhan yā ilahī ṭūlu shughlihimā bitar-biyatī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Where then, my God, would be their long occupation in my upbringing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24 - Sahifat Sajjadiyyah</a:t>
            </a:r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أَيْنَ شِدَّةُ تَعَبِهِمَا فِيْ حِرَاسَتِي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ayna shiddatu ta`abihimā fī ḥirāsatī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Where would be the hardship of their toil in guarding me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24 - Sahifat Sajjadiyyah</a:t>
            </a:r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أَيْنَ إِقْتَارُهُمَا عَلَى أَنْفُسِهِمَا لِلتَّوْسِعَةِ عَلَيَّ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ayna iqtāruhumā `alā anfusihimā littawsi`ati `alayy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Where would be their stinting of themselves to provide abundance for me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24 - Sahifat Sajjadiyyah</a:t>
            </a:r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هَيْهَاتَ مَا يَسْتَوْفِيَانِ مِنِّيْ حَقَّهُمَا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hayhāta mā yastawfiyāni minnī ḥaqqahumā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Far be it that they should have their due from me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24 - Sahifat Sajjadiyyah</a:t>
            </a:r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لَا أُدْرِكُ مَا يَجِبُ عَلَيَّ لَهُمَا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lā udriku mā yajibu `alayya lahumā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Or I should achieve what is incumbent upon me toward them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24 - Sahifat Sajjadiyyah</a:t>
            </a:r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لَا أَنَا بِقَاضٍ وَظِيفَةَ خِدْمَتِهِمَا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lā ana biqāḍin waẓīfata khidmatihimā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Or I should fulfill the duty of serving them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24 - Sahifat Sajjadiyyah</a:t>
            </a:r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فَصَلِّ عَلَى مُحَمَّدٍ وَ آلِهِ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faṣalli `alā muḥammadin wa-ālih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So send blessings upon Muhammad and his family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24 - Sahifat Sajjadiyyah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اخْصُصْهُمْ بِأَفْضَلِ صَلَوَاتِكَ وَ رَحْمَتِكَ وَ بَرَكَاتِكَ وَ سَلَامِكَ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wakhṣuṣ-hum bi-afḍali ṣalawātika wa raḥmatika wa barakātika wa salāmik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favor them with the best of Your blessings, Your mercy, Your benedictions, and Your peace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24 - Sahifat Sajjadiyyah</a:t>
            </a:r>
          </a:p>
        </p:txBody>
      </p:sp>
    </p:spTree>
  </p:cSld>
  <p:clrMapOvr>
    <a:masterClrMapping/>
  </p:clrMapOvr>
</p:sld>
</file>

<file path=ppt/slides/slide6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أَعِنِّيْ يَا خَيْرَ مَنِ اسْتُعِينَ بِهِ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a`innī yā khayra manistu`īna bih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help me, O Best of those whose help is sought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24 - Sahifat Sajjadiyyah</a:t>
            </a:r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وَفِّقْنِيْ يَا أَهْدَى مَنْ رُغِبَ إِلَيْهِ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waffiqnī yā ahdā man rughiba ilayh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guide me, O Most Guiding of those to whom we turn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24 - Sahifat Sajjadiyyah</a:t>
            </a:r>
          </a:p>
        </p:txBody>
      </p:sp>
    </p:spTree>
  </p:cSld>
  <p:clrMapOvr>
    <a:masterClrMapping/>
  </p:clrMapOvr>
</p:sld>
</file>

<file path=ppt/slides/slide6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لَا تَجْعَلْنِيْ فِيْ أَهْلِ الْعُقُوقِ لِلْآبَاءِ وَ الْأُمَّهَاتِ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lā taj`alnī fī ahlil `uqūqi lil-ābā-i wal ummahāt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place me not among the people who are undutiful to parents and mothers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24 - Sahifat Sajjadiyyah</a:t>
            </a:r>
          </a:p>
        </p:txBody>
      </p:sp>
    </p:spTree>
  </p:cSld>
  <p:clrMapOvr>
    <a:masterClrMapping/>
  </p:clrMapOvr>
</p:sld>
</file>

<file path=ppt/slides/slide6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يَوْمَ تُجْزَى كُلُّ نَفْسٍ بِمَا كَسَبَتْ وَ هُمْ لَا يُظْلَمُوْنَ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yawma tujzā kullu nafsin bimā kasabat wa hum lā yuẓlamūn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On the day when every soul shall be rewarded for what it has earned, and they shall not be wronged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24 - Sahifat Sajjadiyyah</a:t>
            </a:r>
          </a:p>
        </p:txBody>
      </p:sp>
    </p:spTree>
  </p:cSld>
  <p:clrMapOvr>
    <a:masterClrMapping/>
  </p:clrMapOvr>
</p:sld>
</file>

<file path=ppt/slides/slide6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اَللَّهُمَّ صَلِّ عَلَى مُحَمَّدٍ وَ آلِهِ وَ ذُرِّيَّتِهِ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 ṣalli `alā muḥammadin wa-ālihi wa dhurriyyatih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Allah, send blessings upon Muhammad, his family, and his descendants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24 - Sahifat Sajjadiyyah</a:t>
            </a:r>
          </a:p>
        </p:txBody>
      </p:sp>
    </p:spTree>
  </p:cSld>
  <p:clrMapOvr>
    <a:masterClrMapping/>
  </p:clrMapOvr>
</p:sld>
</file>

<file path=ppt/slides/slide6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اخْصُصْ أَبَوَيَّ بِأَفْضَلِ مَا خَصَصْتَ بِهِ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wakhṣuṣ abawayya bi-afḍali mā khaṣaṣta bih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single out my parents for the best which You have singled out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24 - Sahifat Sajjadiyyah</a:t>
            </a:r>
          </a:p>
        </p:txBody>
      </p:sp>
    </p:spTree>
  </p:cSld>
  <p:clrMapOvr>
    <a:masterClrMapping/>
  </p:clrMapOvr>
</p:sld>
</file>

<file path=ppt/slides/slide6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آبَاءَ عِبَادِكَ الْمُؤْمِنِيْنَ وَ أُمَّهَاتِهِمْ، يَا أَرْحَمَ الرَّاحِمِيْنَ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ābā-a `ibādikal mu-minīna wa ummahātihim, yā ar-ḥamar rāḥimīn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For the fathers and mothers of Your faithful servants, O Most Merciful of the merciful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24 - Sahifat Sajjadiyyah</a:t>
            </a:r>
          </a:p>
        </p:txBody>
      </p:sp>
    </p:spTree>
  </p:cSld>
  <p:clrMapOvr>
    <a:masterClrMapping/>
  </p:clrMapOvr>
</p:sld>
</file>

<file path=ppt/slides/slide6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اَللَّهُمَّ لَا تُنْسِنِيْ ذِكْرَهُمَا فِيْ أَدْبَارِ صَلَوَاتِي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 lā tunsinī dhikrahumā fī adbāri ṣalawātī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Allah, let me not forget to remember them after my prayers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24 - Sahifat Sajjadiyyah</a:t>
            </a:r>
          </a:p>
        </p:txBody>
      </p:sp>
    </p:spTree>
  </p:cSld>
  <p:clrMapOvr>
    <a:masterClrMapping/>
  </p:clrMapOvr>
</p:sld>
</file>

<file path=ppt/slides/slide6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فِيْ إِنًى مِنْ آنَاءِ لَيْلِي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fī inan min-ānā-i laylī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in a time of my night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24 - Sahifat Sajjadiyyah</a:t>
            </a:r>
          </a:p>
        </p:txBody>
      </p:sp>
    </p:spTree>
  </p:cSld>
  <p:clrMapOvr>
    <a:masterClrMapping/>
  </p:clrMapOvr>
</p:sld>
</file>

<file path=ppt/slides/slide6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فِيْ كُلِّ سَاعَةٍ مِنْ سَاعَاتِ نَهَارِي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fī kulli sā`atin min sā`āti nahārī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in every hour of my day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24 - Sahifat Sajjadiyyah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اخْصُصِ اللَّهُمَّ وَالِدَيَّ بِالْكَرَامَةِ لَدَيْكَ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wakhṣuṣillāhumma wālidayya bil karāmati ladayk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O Allah, particularly honor my parents with nobility in Your presence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24 - Sahifat Sajjadiyyah</a:t>
            </a:r>
          </a:p>
        </p:txBody>
      </p:sp>
    </p:spTree>
  </p:cSld>
  <p:clrMapOvr>
    <a:masterClrMapping/>
  </p:clrMapOvr>
</p:sld>
</file>

<file path=ppt/slides/slide7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اَللَّهُمَّ صَلِّ عَلَى مُحَمَّدٍ وَ آلِهِ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 ṣalli `alā muḥammadin wa-ālih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Allah, send blessings upon Muhammad and his family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24 - Sahifat Sajjadiyyah</a:t>
            </a:r>
          </a:p>
        </p:txBody>
      </p:sp>
    </p:spTree>
  </p:cSld>
  <p:clrMapOvr>
    <a:masterClrMapping/>
  </p:clrMapOvr>
</p:sld>
</file>

<file path=ppt/slides/slide7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اغْفِرْ لِيْ بِدُعَائِيْ لَهُمَا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waghfir lī bidu`ā-ī lahumā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forgive me through my supplication for them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24 - Sahifat Sajjadiyyah</a:t>
            </a:r>
          </a:p>
        </p:txBody>
      </p:sp>
    </p:spTree>
  </p:cSld>
  <p:clrMapOvr>
    <a:masterClrMapping/>
  </p:clrMapOvr>
</p:sld>
</file>

<file path=ppt/slides/slide7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اغْفِرْ لَهُمَا بِبِرِّهِمَا بِيْ مَغْفِرَةً حَتْمًا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waghfir lahumā bibirrihimā bī maghfiratan ḥatmā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forgive them through their goodness toward me with a forgiveness determined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24 - Sahifat Sajjadiyyah</a:t>
            </a:r>
          </a:p>
        </p:txBody>
      </p:sp>
    </p:spTree>
  </p:cSld>
  <p:clrMapOvr>
    <a:masterClrMapping/>
  </p:clrMapOvr>
</p:sld>
</file>

<file path=ppt/slides/slide7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ارْضَ عَنْهُمَا بِشَفَاعَتِيْ لَهُمَا رِضًى عَزْمًا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war-ḍa `anhumā bishafā`atī lahumā riḍan `azmā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be well pleased with them through my intercession for them with a resolute pleasure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24 - Sahifat Sajjadiyyah</a:t>
            </a:r>
          </a:p>
        </p:txBody>
      </p:sp>
    </p:spTree>
  </p:cSld>
  <p:clrMapOvr>
    <a:masterClrMapping/>
  </p:clrMapOvr>
</p:sld>
</file>

<file path=ppt/slides/slide7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بَلِّغْهُمَا بِالْكَرَامَةِ مَوَاطِنَ السَّلَامَةِ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balligh-humā bil karāmati mawāṭinas salāmah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make them reach through Your generosity the abodes of safety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24 - Sahifat Sajjadiyyah</a:t>
            </a:r>
          </a:p>
        </p:txBody>
      </p:sp>
    </p:spTree>
  </p:cSld>
  <p:clrMapOvr>
    <a:masterClrMapping/>
  </p:clrMapOvr>
</p:sld>
</file>

<file path=ppt/slides/slide7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اَللَّهُمَّ وَ إِنْ سَبَقَتْ مَغْفِرَتُكَ لَهُمَا فَشَفِّعْهُمَا فِيَّ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 wa in sabaqat maghfiratuka lahumā fashaffi`humā fiyy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Allah, if Your forgiveness precedes them, then make them my intercessors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24 - Sahifat Sajjadiyyah</a:t>
            </a:r>
          </a:p>
        </p:txBody>
      </p:sp>
    </p:spTree>
  </p:cSld>
  <p:clrMapOvr>
    <a:masterClrMapping/>
  </p:clrMapOvr>
</p:sld>
</file>

<file path=ppt/slides/slide7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إِنْ سَبَقَتْ مَغْفِرَتُكَ لِيْ فَشَفِّعْنِيْ فِيهِمَا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in sabaqat maghfiratuka lī fashaffi`nī fīhimā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if Your forgiveness precedes me, then make me their intercessor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24 - Sahifat Sajjadiyyah</a:t>
            </a:r>
          </a:p>
        </p:txBody>
      </p:sp>
    </p:spTree>
  </p:cSld>
  <p:clrMapOvr>
    <a:masterClrMapping/>
  </p:clrMapOvr>
</p:sld>
</file>

<file path=ppt/slides/slide7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حَتَّى نَجْتَمِعَ بِرَأْفَتِكَ فِيْ دَارِ كَرَامَتِكَ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ḥattā najtami`a bira-fatika fī dāri karāmatik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So that we may gather together through Your gentleness in the house of Your nobility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24 - Sahifat Sajjadiyyah</a:t>
            </a:r>
          </a:p>
        </p:txBody>
      </p:sp>
    </p:spTree>
  </p:cSld>
  <p:clrMapOvr>
    <a:masterClrMapping/>
  </p:clrMapOvr>
</p:sld>
</file>

<file path=ppt/slides/slide7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مَحَلِّ مَغْفِرَتِكَ وَ رَحْمَتِكَ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maḥalli maghfiratika wa raḥmatik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the place of Your forgiveness and mercy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24 - Sahifat Sajjadiyyah</a:t>
            </a:r>
          </a:p>
        </p:txBody>
      </p:sp>
    </p:spTree>
  </p:cSld>
  <p:clrMapOvr>
    <a:masterClrMapping/>
  </p:clrMapOvr>
</p:sld>
</file>

<file path=ppt/slides/slide7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إِنَّكَ ذُوْ الْفَضْلِ الْعَظِيمِ، وَ الْمَنِّ الْقَديِمِ، وَ أَنْتَ أَرْحَمُ الرَّاحِمِيِْنَ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innaka dhul faḍlil `aẓīm, wal mannil qadyim, wa anta ar-ḥamur rāḥimīn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For You are the Possessor of great bounty and ancient favor, and You are the Most Merciful of the merciful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24 - Sahifat Sajjadiyyah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الصَّلَاةِ مِنْكَ، يَا أَرْحَمَ الرَّاحِمِيْنَ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waṣ ṣalāti mink, yā ar-ḥamar rāḥimīn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blessings from You, O Most Merciful of the merciful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24 - Sahifat Sajjadiyyah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اَللَّهُمَّ صَلِّ عَلَى مُحَمَّدٍ وَ آلِهِ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 ṣalli `alā muḥammadin wa-ālih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Allah, send blessings upon Muhammad and his family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24 - Sahifat Sajjadiyyah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