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24 -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صَلِّ عَلَى مُحَمَّدٍ عَبْدِكَ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أَلْهِمْنِيْ عِلْمَ مَا يَجِبُ لَهُمَا عَلَيَّ إِلْهَامًا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alhimnī `ilma mā yajibu lahumā `alayya ilhāmā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inspire me with knowledge of what is incumbent upon me toward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اجْمَعْ لِيْ عِلْمَ ذٰلِكَ كُلِّهِ تَمَامًا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wajma` lī `ilma dhālika kullihi tamāmā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gather for me complete knowledge of all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اسْتَعْمِلْنِيْ بِمَا تُلْهِمُنِيْ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thummasta`milnī bimā tulhimunī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make me act according to what You inspire me of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وَفِّقْنِيْ لِلنُّفُوذِ فِيمَا تُبَصِّرُنِيْ مِنْ عِلْمِهِ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waffiqnī linnufūdhi fīmā tubaṣṣirunī min `ilmih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the success to penetrate into the understanding You give me of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يَفُوتَنِيْ اسْتِعْمَالُ شَيْءٍ عَلَّمْتَنِيهِ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yafūtanisti`mālu shay-in `allamtanīh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 may not fail to use anything You have taught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تَثْقُلَ أَرْكَانِيْ عَنِ الْحَفُوفِ فِيمَا أَلْهَمْتَنِيهِ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tathqula ar-kānī `anil ḥafūfi fīmā alhamtanīh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limbs may not grow heavy in acting upon what You have inspired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شَرَّفْتَنَا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sharraftanā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 have honored us through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أَوْجَبْتَ لَنَا الْحَقَّ عَلَى الْخَلْقِ بِسَبَبِهِ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awjabta lanal ḥaqqa `alal khalqi bisababih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 have made obligatory for us rights over creation because of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the family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اجْعَلْنِيْ أَهَابُهُمَا هَيْبَةَ السُّلْطَانِ الْعَسُوفِ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allāhummaj`alnī ahābuhumā haybatas sulṭānil `asūf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make me fear them as I would fear a harsh ruler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أَبَرَّهُمَا بِرَّ الْأُمِّ الرَّؤُوفِ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abarrahumā birral ummir ra-ūf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dutiful to them with the dutifulness of a tender mother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طَاعَتِيْ لِوَالِدَيَّ وَ بِرِّيْ بِهِمَا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ṭā`atī liwālidayya wa birrī bihimā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obedience to my parents and my dutifulness to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أَقَرَّ لِعَيْنِيْ مِنْ رَقْدَةِ الْوَسْنَانِ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aqarra li`aynī min raqdatil wasnān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More delightful to my eyes than the sleep of the drowsy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أَثْلَجَ لِصَدْرِيْ مِنْ شَرْبَةِ الظَّمْآنِ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athlaja liṣadrī min shar-batiẓ ẓam-ān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cooler to my breast than the drink of the thirsty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أُوثِرَ عَلَى هَوَايَ هَوَاهُمَا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ūthira `alā hawāya hawāhumā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I prefer their desires over my desires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أُقَدِّمَ عَلَى رِضَايَ رِضَاهُمَا وَ أَسْتَكْثِرَ بِرَّهُمَا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uqaddima `alā riḍāya riḍāhumā wa astakthira birrahumā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put their satisfaction before my satisfaction and consider much their kindness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بِيْ وَ اِنْ قَلَّ وَ أَسْتَقِلَّ بِرِّيْ بِهِمَا وَ اِنْ كَثُرَ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bī wa in qalla wa astaqilla birrī bihimā wa in kathur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me even if it be little, and consider little my kindness to them even if it be much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خَفِّضْ لَهُمَا صَوْتِي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khaffiḍ lahumā ṣawtī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lower for them my voice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أَطِبْ لَهُمَا كَلَامِي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aṭib lahumā kalāmī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pleasant for them my speech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Most Compassionate, the Most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أَلِنْ لَهُمَا عَرِيكَتِي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alin lahumā `arīkatī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soften for them my character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اعْطِفْ عَلَيْهِمَا قَلْبِي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wa`ṭif `alayhimā qalbī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tender toward them my heart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صَيِّرْنِيْ بِهِمَا رَفِيقًا، وَ عَلَيْهِمَا شَفِيقًا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ṣayyir-nī bihimā rafīqā, wa `alayhimā shafīqā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gentle with them, and compassionate toward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اشْكُرْ لَهُمَا تَرْبِيَتِيْ، وَ أَثِبْهُمَا عَلَى تَكْرِمَتِي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allāhummashkur lahumā tar-biyatī, wa athibhumā `alā takrimatī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reward them for my upbringing, and recompense them for honoring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احْفَظْ لَهُمَا مَا حَفِظَاهُ مِنِّيْ فِيْ صِغَرِي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waḥfaẓ lahumā mā ḥafiẓāhu minnī fī ṣigharī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guard for them what they have guarded of me in my childhood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مَا مَسَّهُمَا مِنِّيْ مِنْ أَذًى، أَوْ خَلَصَ إِلَيْهِمَا عَنِّيْ مِنْ مَكْرُوهٍ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mā massahumā minnī min adhā, aw khalaṣa ilayhimā `annī min makrūh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and whatever harm has touched them from me, or displeasure has reached them from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ضَاعَ قِبَلِيْ لَهُمَا مِنْ حَقٍّ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ḍā`a qibalī lahumā min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right of theirs which has been neglected by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فَاجْعَلْهُ حِطَّةً لِذُنُوبِهِمَا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faj`alhu ḥiṭṭatan lidhunūbihimā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it a remission of their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عُلُوًّا فِيْ دَرَجَاتِهِمَا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`uluwwan fī darajātihimā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elevation in their ranks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زِيَادَةً فِيْ حَسَنَاتِهِمَا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ziyādatan fī ḥasanātihimā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increase in their good 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عَبْدِكَ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`abdik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Muhammad, Your servant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مُبَدِّلَ السَّيِّئَاتِ بِأَضْعَافِهَا مِنَ الْحَسَنَاتِ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mubaddilas sayyi-āti bi-aḍ`āfihā minal ḥasanāt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You who change evil deeds into manifold good 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مَا تَعَدَّيَا عَلَيَّ فِيهِ مِنْ قَوْلٍ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mā ta`addayā `alayya fīhi min qawl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whatever transgression they have committed against me in word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أَسْرَفَا عَلَيَّ فِيهِ مِنْ فِعْلٍ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asrafā `alayya fīhi min fi`l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whatever excess they have reached concerning me in deed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ضَيَّعَاهُ لِيْ مِنْ حَقٍّ، أَوْ قَصَّرَا بِيْ عَنْهُ مِنْ وَاجِبٍ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ḍayya`āhu lī min ḥaqq, aw qaṣṣarā bī `anhu min wājib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right of mine which they have neglected, or obligation toward me in which they have fallen short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وَهَبْتُهُ لَهُمَا، وَ جُدْتُ بِهِ عَلَيْهِمَا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wahabtuhu lahumā, wa judtu bihi `alayhimā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grant it to them and bestow it upon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رَغِبْتُ إِلَيْكَ فِيْ وَضْعِ تَبِعَتِهِ عَنْهُمَا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raghibtu ilayka fī waḍ`i tabi`atihi `anhumā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beseech You to remove its burden from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لَا أَتَّهِمُهُمَا عَلَى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lā attahimuhumā `alā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do not accuse them concerning myself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أَسْتَبْطِئُهُمَا فِيْ بِرّي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astabṭi-uhumā fī birri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do I deem them negligent in their goodness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أَكْرَهُ مَا تَوَلَّيَاهُ مِنْ أَمْرِيْ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akrahu mā tawallayāhu min amrī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do I dislike, my Lord, what they have done concerning my affairs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فَهُمَا أَوْجَبُ حَقًّا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fahumā awjabu ḥaqqan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they have more compelling right over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رَسُولِكَ، وَ أَهْلِ بَيْتِهِ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rasūlik, wa ahli baytihiṭ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Messenger, and his pure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أَقْدَمُ إِحْسَانًا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aqdamu iḥsānan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prior goodness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أَعْظَمُ مِنَّةً لَدَيَّ مِنْ أَنْ أُقَاصَّهُمَا بِعَدْلٍ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a`ẓamu minnatan ladayya min an uqāṣṣahumā bi`adl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greater favor with me than that I should requite them with justice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أُجَازِيَهُمَا عَلَى مِثْلٍ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ujāziyahumā `alā mithl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repay them in kind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إِذًا يَا إِلَهِيْ طُولُ شُغْلِهِمَا بِتَرْبِيَتِي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idhan yā ilahī ṭūlu shughlihimā bitar-biyatī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then, my God, would be their long occupation in my upbringing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أَيْنَ شِدَّةُ تَعَبِهِمَا فِيْ حِرَاسَتِي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ayna shiddatu ta`abihimā fī ḥirāsatī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would be the hardship of their toil in guarding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أَيْنَ إِقْتَارُهُمَا عَلَى أَنْفُسِهِمَا لِلتَّوْسِعَةِ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ayna iqtāruhumā `alā anfusihimā littawsi`ati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would be their stinting of themselves to provide abundance for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هَيْهَاتَ مَا يَسْتَوْفِيَانِ مِنِّيْ حَقَّهُمَا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hayhāta mā yastawfiyāni minnī ḥaqqahumā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Far be it that they should have their due from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أُدْرِكُ مَا يَجِبُ عَلَيَّ لَهُمَا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udriku mā yajibu `alayya lahumā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 should achieve what is incumbent upon me toward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أَنَا بِقَاضٍ وَظِيفَةَ خِدْمَتِهِمَا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ana biqāḍin waẓīfata khidmatihimā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 should fulfill the duty of serving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اخْصُصْهُمْ بِأَفْضَلِ صَلَوَاتِكَ وَ رَحْمَتِكَ وَ بَرَكَاتِكَ وَ سَلَامِكَ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wakhṣuṣ-hum bi-afḍali ṣalawātika wa raḥmatika wa barakātika wa salāmik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favor them with the best of Your blessings, Your mercy, Your benedictions, and Your peace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أَعِنِّيْ يَا خَيْرَ مَنِ اسْتُعِينَ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a`innī yā khayra manistu`īna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 me, O Best of those whose help is sought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وَفِّقْنِيْ يَا أَهْدَى مَنْ رُغِبَ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waffiqnī yā ahdā man rughiba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guide me, O Most Guiding of those to whom we turn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تَجْعَلْنِيْ فِيْ أَهْلِ الْعُقُوقِ لِلْآبَاءِ وَ الْأُمَّهَاتِ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taj`alnī fī ahlil `uqūqi lil-ābā-i wal ummahāt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me not among the people who are undutiful to parents and mothers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تُجْزَى كُلُّ نَفْسٍ بِمَا كَسَبَتْ وَ هُمْ لَا يُظْلَمُوْنَ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tujzā kullu nafsin bimā kasabat wa hum lā yuẓlamūn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when every soul shall be rewarded for what it has earned, and they shall not be wronged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 وَ ذُرِّيَّتِهِ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wa-ālihi wa dhurriyyatih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Muhammad, his family, and his descendants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اخْصُصْ أَبَوَيَّ بِأَفْضَلِ مَا خَصَصْتَ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wakhṣuṣ abawayya bi-afḍali mā khaṣaṣta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single out my parents for the best which You have singled out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آبَاءَ عِبَادِكَ الْمُؤْمِنِيْنَ وَ أُمَّهَاتِهِمْ،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ābā-a `ibādikal mu-minīna wa ummahātihim,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 fathers and mothers of Your faithful servants, O Most Merciful of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تُنْسِنِيْ ذِكْرَهُمَا فِيْ أَدْبَارِ صَلَوَاتِي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tunsinī dhikrahumā fī adbāri ṣalawātī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let me not forget to remember them after my prayers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فِيْ إِنًى مِنْ آنَاءِ لَيْلِي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fī inan min-ānā-i laylī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a time of my night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فِيْ كُلِّ سَاعَةٍ مِنْ سَاعَاتِ نَهَارِي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fī kulli sā`atin min sā`āti nahārī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every hour of my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اخْصُصِ اللَّهُمَّ وَالِدَيَّ بِالْكَرَامَةِ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wakhṣuṣillāhumma wālidayya bil karāmati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 Allah, particularly honor my parents with nobility in Your presence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اغْفِرْ لِيْ بِدُعَائِيْ لَهُمَا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lī bidu`ā-ī lahumā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 me through my supplication for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اغْفِرْ لَهُمَا بِبِرِّهِمَا بِيْ مَغْفِرَةً حَتْمًا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lahumā bibirrihimā bī maghfiratan ḥatmā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 them through their goodness toward me with a forgiveness determined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ارْضَ عَنْهُمَا بِشَفَاعَتِيْ لَهُمَا رِضًى عَزْمًا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war-ḍa `anhumā bishafā`atī lahumā riḍan `azmā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well pleased with them through my intercession for them with a resolute pleasure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بَلِّغْهُمَا بِالْكَرَامَةِ مَوَاطِنَ السَّلَامَةِ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balligh-humā bil karāmati mawāṭinas salāmah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them reach through Your generosity the abodes of safety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إِنْ سَبَقَتْ مَغْفِرَتُكَ لَهُمَا فَشَفِّعْهُمَا فِيَّ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in sabaqat maghfiratuka lahumā fashaffi`humā 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if Your forgiveness precedes them, then make them my intercessors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إِنْ سَبَقَتْ مَغْفِرَتُكَ لِيْ فَشَفِّعْنِيْ فِيهِمَا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sabaqat maghfiratuka lī fashaffi`nī fīhimā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Your forgiveness precedes me, then make me their intercessor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نَجْتَمِعَ بِرَأْفَتِكَ فِيْ دَارِ كَرَامَتِكَ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najtami`a bira-fatika fī dāri karāmatik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we may gather together through Your gentleness in the house of Your nobility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مَحَلِّ مَغْفِرَتِكَ وَ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maḥalli maghfiratika wa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place of Your forgiveness and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ذُوْ الْفَضْلِ الْعَظِيمِ، وَ الْمَنِّ الْقَديِمِ، وَ أَنْتَ أَرْحَمُ الرَّاحِمِيِْنَ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dhul faḍlil `aẓīm, wal mannil qadyim, wa anta ar-ḥamur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are the Possessor of great bounty and ancient favor, and You are the Most Merciful of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الصَّلَاةِ مِنْكَ،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 ṣalāti mink,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blessings from You, O Most Merciful of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24 -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