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الدُّنْيَا وَ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 and the next!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عَافِنِيْ عَافِيَةً كَافِيَةً شَافِيَةً عَالِيَةً نَامِيَةً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`āfinī `āfiyatan kāfiyatan shāfiyatan `āliyatan nāmiyah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well with a well-being sufficient, healing, sublime, growing,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عَافِيَةً تُوَلِّدُ فِيْ بَدَنِيْ الْعَافِيَةَ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`āfiyatan tuwallidu fī badanil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well-being that will give birth to well-being in my body,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عَافِيَةَ الدُّنْيَا وَ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`āfiyatad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well-being in this world and the next!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امْنُنْ عَلَيَّ بِالصِّحَّةِ وَ الْأَمْنِ وَ السَّلَامَةِ فِيْ دِينِيْ وَ بَدَنِي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`alayya biṣṣiḥḥati wal amni was salāmati fī dīnī wa badanī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Oblige me through health, security, and safety in my religion and body,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الْبَصِيرَةِ فِيْ قَلْبِيْ، وَ النَّفَاذِ فِيْ أُمُورِيْ، وَ الْخَشْيَةِ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baṣīrati fī qalbī, wan nafādhi fī umūrī, wal khashyati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insight in my heart, penetration in my affairs, dread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الْخَوْفِ مِنْكَ، وَ الْقُوَّةِ عَلَى مَا أَمَرْتَنِيْ بِهِ مِنْ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khawfi mink, wal quwwati `alā mā amar-tanī bihi min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fear of You, strength for the obedience which You hast commanded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الِاجْتِنَابِ لِمَا نَهَيْتَنِيْ عَنْهُ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ijtinābi limā nahaytanī `anhu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avoidance of the disobedience which You hast prohibited for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امْنُنْ عَلَيَّ بِالْحَجِّ وَ الْعُمْرَةِ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wamnun `alayya bil ḥajji wal `umrah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oblige me through the hajj, the umra,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زِيَارَةِ قَبْرِ رَسُولِكَ، صَلَوَاتُكَ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ziyārati qabri rasūlik, ṣalawātuka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visiting the graves of Your Messenger (Your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رَحْمَتُكَ وَ بَرَكَاتُكَ عَلَيْهِ وَ عَلَى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raḥmatuka wa barakātuka `alayhi wa `alā-ālih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mercy, and benedictions upon him and upon his Household)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آلِ رَسُولِكَ عَلَيْهِمُ السَّلَامُ أَبَدًا مَا أَبْقَيْتَنِي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wa-āli rasūlika `alayhimus salāmu abadan mā abqaytanī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Household of Your Messenger (upon them be peace) for as long as You causest me to 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عَامِيْ هَذَا وَ فِيْ كُلِّ عَامٍ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`āmī hadhā wa fī kulli `ām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year of mine and in every year,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ذٰلِكَ مَقْبُولًا مَشْكُورًا، مَذْكُورًا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dhālika maqbūlan mashkūrā, madhkūran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that accepted, thanked, and mentioned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مَذْخُورًا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madhkhūran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stored away with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أَنْطِقْ بِحَمْدِكَ وَ شُكْرِكَ وَ ذِكْرِكَ وَ حُسْنِ الثَّنَاءِ عَلَيْكَ لِسَانِي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anṭiq biḥamdika wa shukrika wa dhikrika wa ḥusnith thanā-i `alayka lisānī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tongue utter Your praise, Your thanksgiving, Your remembrance, and Your excellent laudation,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اشْرَحْ لِمَرَاشِدِ دِينِكَ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washraḥ limarāshidi dīnika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expand my heart toward the right goals of Your religion!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أَعِذْنِيْ وَ ذُرِّيَّتِيْ مِنَ الشَّيْطَانِ الرَّجِيمِ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a`idhnī wa dhurriyyatī minash shayṭānir rajīm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and my progeny refuge from the accursed Satan,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السَّامَّةِ وَ الْهَامَّةِ و الْعَامَّةِ وَ اللَّامَّةِ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sharris sāmmati wal hāmmati wul `āmmati wal lāmmah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venomous vermin, threatening pests, swarming crowds, and evil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شَيْطَانٍ مَرِيدٍ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shayṭānin marīd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"every rebel satan" (22:3],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سُلْطَانٍ عَنِيدٍ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sulṭānin `anīd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 refractory sovereign,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مُتْرَفٍ حَفِيدٍ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mutrafin ḥafīd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everyone living in ease and served,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ضَعِيفٍ وَ شَدِيدٍ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ḍa`īfin wa 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everyone weak or strong,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شَرِيفٍ وَ وَضِيعٍ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sharīfin wa waḍī`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everyone born high or 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صَغِيرٍ وَ كَبِيرٍ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ṣaghīrin wa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everyone small or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قَرِيبٍ وَ بَعِيدٍ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qarībin wa ba`īd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everyone near or 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مَنْ نَصَبَ لِرَسُولِكَ وَ لِأَهْلِ بَيْتِهِ حَرْبًا مِنَ الْجِنِّ وَ الْإِنْسِ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man naṣaba lirasūlika wa li-ahli baytihi ḥar-ban minal jinni wal ins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every one, jinn or man, who declares war on Your Messenger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شَرِّ كُلِّ دَابَّةٍ أَنْتَ آخِذٌ بِنَاصِيَتِهَا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sharri kulli dābbatin anta-ākhidhun bināṣiyatihā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 of "every crawling creature that You hast taken by the forelock!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صِرَاطٍ مُسْتَقِيمٍ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ṣirāṭin mustaqīm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on a straight path"(ref.11:56).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أَرَادَنِيْ بِسُوءٍ فَاصْرِفْهُ عَنِّيْ، وَ ادْحَرْ عَنِّيْ مَكْرَهُ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arādanī bisū-in faṣrifhu `annī, wad-ḥar `annī makrah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someone desires ill for me turn him away from me, drive away from me his deception,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ادْرَأْ عَنِّيْ شَرَّهُ، وَ رُدَّ كَيْدَهُ فِيْ نَحْرِهِ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wadra-`annī sharrah, wa rudda kaydahu fī naḥrih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avert from me his evil, send his trickery back to his own throat,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بَيْنَ يَدَيْهِ سُدًّا حَتَّى تُعْمِيَ عَنِّيْ بَصَرَهُ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bayna yadayhi suddan ḥattā tu`miya `annī baṣarah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before him a barricade, so that You mayest blind his eyes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تُصِمَّ عَنْ ذِكْرِيْ سَمْعَهُ، وَ تُقْفِلَ دُوْنَ إِخْطَارِيْ قَلْبَهُ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tuṣimma `an dhikrī sam`ah, wa tuqfila dūna ikhṭārī qalbah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deafen his ears toward my mention, lock his heart toward recalling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تُخْرِسَ عَنِّيْ لِسَانَهُ، وَ تَقْمَعَ رَأْسَهُ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tukhrisa `annī lisānah, wa taqma`a ra-sah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silence his tongue against me, restrain his head,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تُذِلَّ عِزَّهُ، وَ تَكْسِرَ جَبَرُوتَهُ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tudhilla `izzah, wa taksira jabarūtah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abase his exaltation, break his arrogance,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تُذِلَّ رَقَبَتَهُ، وَ تَفْسَخَ كِبْرَهُ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tudhilla raqabatah, wa tafsakha kibrah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abase his neck, disjoint his pride,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تُؤْمِنَنِيْ مِنْ جَمِيْعِ ضَرِّهِ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tu-minanī min jamī`i ḍarrih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secure from all his injury,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شَرِّهِ وَ غَمْزِهِ وَ هَمْزِهِ وَ لَمْزِهِ وَ حَسَدِهِ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sharrihi wa ghamzihi wa hamzihi wa lamzihi wa ḥasadih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evil, his slander, his backbiting, his faultfinding, his envy,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وَأَلْبِسْنِيْ عَافِيَتَكَ، وَ جَلِّلْنِيْ عَافِيَتَكَ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wa-albisnī `āfiyatak, wa jallilnī `āfiyatak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clothe me in Your well-being, wrap me in Your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عَدَاوَتِهِ وَ حَبَائِلِهِ وَ مَصَايِدِهِ وَ رَجِلِهِ وَ خَيْلِهِ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`adāwatihi wa ḥabā-ilihi wa maṣāyidihi wa rajilihi wa khaylih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enmity, his snares, his traps, his foot soldiers, and his cavalry!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عَزِيزٌ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`azīzun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Mighty, Powerful!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حَصِّنِّيْ بِعَافِيَتِكَ، وَ أَكْرِمْنِيْ بِعَافِيَتِكَ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ḥaṣṣinnī bi`āfiyatik, wa akrimnī bi`āfiyatik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fortify me through Your well-being, honour me with Your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أَغْنِنِيْ بِعَافِيَتِكَ، وَ تَصَدَّقْ عَلَيَّ بِعَافِيَتِكَ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aghninī bi`āfiyatik, wa taṣaddaq `alayya bi`āfiyatik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 me from need through Your well-being, donate to me Your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لِيْ عَافِيَتَكَ وَ أَفْرِشْنِيْ عَافِيَتَكَ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lī `āfiyataka wa afrishnī `āfiyatak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 upon me Your well-being, spread out for me Your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أَصْلِحْ لِيْ عَافِيَتَكَ، وَ لَا تُفَرِّقْ بَيْنِيْ وَ بَيْنَ 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aṣliḥ lī `āfiyatak, wa lā tufarriq baynī wa bayna 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Your well-being right for me, and separate me not from Your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