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23 -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صَلِّ عَلَى مُحَمَّدٍ وَ آلِهِ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الدُّنْيَا وَ الْآخِرَةِ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fid dunyā wal-ākhirah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this world and the next!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عَافِنِيْ عَافِيَةً كَافِيَةً شَافِيَةً عَالِيَةً نَامِيَةً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`āfinī `āfiyatan kāfiyatan shāfiyatan `āliyatan nāmiyah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me well with a well-being sufficient, healing, sublime, growing,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عَافِيَةً تُوَلِّدُ فِيْ بَدَنِيْ الْعَافِيَةَ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`āfiyatan tuwallidu fī badanil `āfiyah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well-being that will give birth to well-being in my body,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عَافِيَةَ الدُّنْيَا وَ الْآخِرَةِ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`āfiyatad dunyā wal-ākhirah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well-being in this world and the next!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امْنُنْ عَلَيَّ بِالصِّحَّةِ وَ الْأَمْنِ وَ السَّلَامَةِ فِيْ دِينِيْ وَ بَدَنِي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wamnun `alayya biṣṣiḥḥati wal amni was salāmati fī dīnī wa badanī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Oblige me through health, security, and safety in my religion and body,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الْبَصِيرَةِ فِيْ قَلْبِيْ، وَ النَّفَاذِ فِيْ أُمُورِيْ، وَ الْخَشْيَةِ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baṣīrati fī qalbī, wan nafādhi fī umūrī, wal khashyati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insight in my heart, penetration in my affairs, dread of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الْخَوْفِ مِنْكَ، وَ الْقُوَّةِ عَلَى مَا أَمَرْتَنِيْ بِهِ مِنْ طَاعَتِكَ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khawfi mink, wal quwwati `alā mā amar-tanī bihi min ṭā`atik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fear of You, strength for the obedience which You hast commanded for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الِاجْتِنَابِ لِمَا نَهَيْتَنِيْ عَنْهُ مِنْ مَعْصِيَتِكَ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ijtinābi limā nahaytanī `anhu min ma`ṣiyatik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avoidance of the disobedience which You hast prohibited for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 امْنُنْ عَلَيَّ بِالْحَجِّ وَ الْعُمْرَةِ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wamnun `alayya bil ḥajji wal `umrah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oblige me through the hajj, the umra,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زِيَارَةِ قَبْرِ رَسُولِكَ، صَلَوَاتُكَ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ziyārati qabri rasūlik, ṣalawātuka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visiting the graves of Your Messenger (Your blessings,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رَحْمَتُكَ وَ بَرَكَاتُكَ عَلَيْهِ وَ عَلَى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raḥmatuka wa barakātuka `alayhi wa `alā-ālih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mercy, and benedictions upon him and upon his Household)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آلِ رَسُولِكَ عَلَيْهِمُ السَّلَامُ أَبَدًا مَا أَبْقَيْتَنِي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wa-āli rasūlika `alayhimus salāmu abadan mā abqaytanī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Household of Your Messenger (upon them be peace) for as long as You causest me to live,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عَامِيْ هَذَا وَ فِيْ كُلِّ عَامٍ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`āmī hadhā wa fī kulli `ām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this year of mine and in every year,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اجْعَلْ ذٰلِكَ مَقْبُولًا مَشْكُورًا، مَذْكُورًا لَدَيْكَ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dhālika maqbūlan mashkūrā, madhkūran ladayk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that accepted, thanked, and mentioned before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مَذْخُورًا عِنْدَكَ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madhkhūran `indak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stored away with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أَنْطِقْ بِحَمْدِكَ وَ شُكْرِكَ وَ ذِكْرِكَ وَ حُسْنِ الثَّنَاءِ عَلَيْكَ لِسَانِي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anṭiq biḥamdika wa shukrika wa dhikrika wa ḥusnith thanā-i `alayka lisānī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my tongue utter Your praise, Your thanksgiving, Your remembrance, and Your excellent laudation,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اشْرَحْ لِمَرَاشِدِ دِينِكَ قَلْبِي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washraḥ limarāshidi dīnika qalbī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expand my heart toward the right goals of Your religion!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أَعِذْنِيْ وَ ذُرِّيَّتِيْ مِنَ الشَّيْطَانِ الرَّجِيمِ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a`idhnī wa dhurriyyatī minash shayṭānir rajīm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me and my progeny refuge from the accursed Satan,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مِنْ شَرِّ السَّامَّةِ وَ الْهَامَّةِ و الْعَامَّةِ وَ اللَّامَّةِ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min sharris sāmmati wal hāmmati wul `āmmati wal lāmmah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evil of venomous vermin, threatening pests, swarming crowds, and evil eyes,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مِنْ شَرِّ كُلِّ شَيْطَانٍ مَرِيدٍ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min sharri kulli shayṭānin marīd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evil of "every rebel satan" (22:3],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مِنْ شَرِّ كُلِّ سُلْطَانٍ عَنِيدٍ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min sharri kulli sulṭānin `anīd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evil of every refractory sovereign,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مِنْ شَرِّ كُلِّ مُتْرَفٍ حَفِيدٍ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min sharri kulli mutrafin ḥafīd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evil of everyone living in ease and served,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مِنْ شَرِّ كُلِّ ضَعِيفٍ وَ شَدِيدٍ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min sharri kulli ḍa`īfin wa shadīd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evil of everyone weak or strong,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مِنْ شَرِّ كُلِّ شَرِيفٍ وَ وَضِيعٍ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min sharri kulli sharīfin wa waḍī`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evil of everyone born high or low,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مِنْ شَرِّ كُلِّ صَغِيرٍ وَ كَبِيرٍ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min sharri kulli ṣaghīrin wa kabīr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evil of everyone small or great,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مِنْ شَرِّ كُلِّ قَرِيبٍ وَ بَعِيدٍ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min sharri kulli qarībin wa ba`īd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evil of everyone near or far,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مِنْ شَرِّ كُلِّ مَنْ نَصَبَ لِرَسُولِكَ وَ لِأَهْلِ بَيْتِهِ حَرْبًا مِنَ الْجِنِّ وَ الْإِنْسِ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min sharri kulli man naṣaba lirasūlika wa li-ahli baytihi ḥar-ban minal jinni wal ins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evil of every one, jinn or man, who declares war on Your Messenger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مِنْ شَرِّ كُلِّ دَابَّةٍ أَنْتَ آخِذٌ بِنَاصِيَتِهَا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min sharri kulli dābbatin anta-ākhidhun bināṣiyatihā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evil of "every crawling creature that You hast taken by the forelock!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عَلَى صِرَاطٍ مُسْتَقِيمٍ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`alā ṣirāṭin mustaqīm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 You art on a straight path"(ref.11:56).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مَنْ أَرَادَنِيْ بِسُوءٍ فَاصْرِفْهُ عَنِّيْ، وَ ادْحَرْ عَنِّيْ مَكْرَهُ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man arādanī bisū-in faṣrifhu `annī, wad-ḥar `annī makrah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if someone desires ill for me turn him away from me, drive away from me his deception,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ادْرَأْ عَنِّيْ شَرَّهُ، وَ رُدَّ كَيْدَهُ فِيْ نَحْرِهِ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wadra-`annī sharrah, wa rudda kaydahu fī naḥrih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avert from me his evil, send his trickery back to his own throat,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اجْعَلْ بَيْنَ يَدَيْهِ سُدًّا حَتَّى تُعْمِيَ عَنِّيْ بَصَرَهُ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bayna yadayhi suddan ḥattā tu`miya `annī baṣarah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place before him a barricade, so that You mayest blind his eyes toward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تُصِمَّ عَنْ ذِكْرِيْ سَمْعَهُ، وَ تُقْفِلَ دُوْنَ إِخْطَارِيْ قَلْبَهُ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tuṣimma `an dhikrī sam`ah, wa tuqfila dūna ikhṭārī qalbah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deafen his ears toward my mention, lock his heart toward recalling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تُخْرِسَ عَنِّيْ لِسَانَهُ، وَ تَقْمَعَ رَأْسَهُ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tukhrisa `annī lisānah, wa taqma`a ra-sah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silence his tongue against me, restrain his head,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تُذِلَّ عِزَّهُ، وَ تَكْسِرَ جَبَرُوتَهُ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tudhilla `izzah, wa taksira jabarūtah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abase his exaltation, break his arrogance,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تُذِلَّ رَقَبَتَهُ، وَ تَفْسَخَ كِبْرَهُ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tudhilla raqabatah, wa tafsakha kibrah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abase his neck, disjoint his pride,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تُؤْمِنَنِيْ مِنْ جَمِيْعِ ضَرِّهِ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tu-minanī min jamī`i ḍarrih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me secure from all his injury,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شَرِّهِ وَ غَمْزِهِ وَ هَمْزِهِ وَ لَمْزِهِ وَ حَسَدِهِ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sharrihi wa ghamzihi wa hamzihi wa lamzihi wa ḥasadih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evil, his slander, his backbiting, his faultfinding, his envy,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وَأَلْبِسْنِيْ عَافِيَتَكَ، وَ جَلِّلْنِيْ عَافِيَتَكَ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wa-albisnī `āfiyatak, wa jallilnī `āfiyatak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clothe me in Your well-being, wrap me in Your well-being,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عَدَاوَتِهِ وَ حَبَائِلِهِ وَ مَصَايِدِهِ وَ رَجِلِهِ وَ خَيْلِهِ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`adāwatihi wa ḥabā-ilihi wa maṣāyidihi wa rajilihi wa khaylih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enmity, his snares, his traps, his foot soldiers, and his cavalry!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عَزِيزٌ قَدِيرٌ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`azīzun qadīr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 You art Mighty, Powerful!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حَصِّنِّيْ بِعَافِيَتِكَ، وَ أَكْرِمْنِيْ بِعَافِيَتِكَ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ḥaṣṣinnī bi`āfiyatik, wa akrimnī bi`āfiyatik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fortify me through Your well-being, honour me with Your well-being,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أَغْنِنِيْ بِعَافِيَتِكَ، وَ تَصَدَّقْ عَلَيَّ بِعَافِيَتِكَ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aghninī bi`āfiyatik, wa taṣaddaq `alayya bi`āfiyatik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free me from need through Your well-being, donate to me Your well-being,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هَبْ لِيْ عَافِيَتَكَ وَ أَفْرِشْنِيْ عَافِيَتَكَ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hab lī `āfiyataka wa afrishnī `āfiyatak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bestow upon me Your well-being, spread out for me Your well-being,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أَصْلِحْ لِيْ عَافِيَتَكَ، وَ لَا تُفَرِّقْ بَيْنِيْ وَ بَيْنَ عَافِيَتِكَ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aṣliḥ lī `āfiyatak, wa lā tufarriq baynī wa bayna `āfiyatik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set Your well-being right for me, and separate me not from Your well-being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23 -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