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03" r:id="rId54"/>
    <p:sldId id="304" r:id="rId55"/>
    <p:sldId id="305" r:id="rId56"/>
    <p:sldId id="306" r:id="rId57"/>
    <p:sldId id="307" r:id="rId58"/>
    <p:sldId id="308" r:id="rId59"/>
    <p:sldId id="309" r:id="rId60"/>
    <p:sldId id="310" r:id="rId61"/>
    <p:sldId id="311" r:id="rId62"/>
    <p:sldId id="312" r:id="rId63"/>
    <p:sldId id="313" r:id="rId64"/>
    <p:sldId id="314" r:id="rId65"/>
    <p:sldId id="315" r:id="rId66"/>
    <p:sldId id="316" r:id="rId67"/>
    <p:sldId id="317" r:id="rId68"/>
    <p:sldId id="318" r:id="rId69"/>
    <p:sldId id="319" r:id="rId70"/>
    <p:sldId id="320" r:id="rId71"/>
    <p:sldId id="321" r:id="rId72"/>
    <p:sldId id="322" r:id="rId73"/>
    <p:sldId id="323" r:id="rId74"/>
    <p:sldId id="324" r:id="rId75"/>
    <p:sldId id="325" r:id="rId76"/>
    <p:sldId id="326" r:id="rId77"/>
    <p:sldId id="327" r:id="rId78"/>
    <p:sldId id="328" r:id="rId79"/>
    <p:sldId id="329" r:id="rId80"/>
    <p:sldId id="330" r:id="rId81"/>
    <p:sldId id="331" r:id="rId82"/>
    <p:sldId id="332" r:id="rId83"/>
    <p:sldId id="333" r:id="rId84"/>
    <p:sldId id="334" r:id="rId85"/>
    <p:sldId id="335" r:id="rId86"/>
    <p:sldId id="336" r:id="rId87"/>
    <p:sldId id="337" r:id="rId88"/>
    <p:sldId id="338" r:id="rId89"/>
    <p:sldId id="339" r:id="rId90"/>
    <p:sldId id="340" r:id="rId91"/>
    <p:sldId id="341" r:id="rId92"/>
    <p:sldId id="342" r:id="rId93"/>
    <p:sldId id="343" r:id="rId94"/>
    <p:sldId id="344" r:id="rId95"/>
    <p:sldId id="345" r:id="rId96"/>
    <p:sldId id="346" r:id="rId97"/>
    <p:sldId id="347" r:id="rId98"/>
    <p:sldId id="348" r:id="rId99"/>
    <p:sldId id="349" r:id="rId100"/>
    <p:sldId id="350" r:id="rId101"/>
    <p:sldId id="351" r:id="rId102"/>
    <p:sldId id="352" r:id="rId103"/>
    <p:sldId id="353" r:id="rId10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Relationship Id="rId47" Type="http://schemas.openxmlformats.org/officeDocument/2006/relationships/slide" Target="slides/slide41.xml"/><Relationship Id="rId48" Type="http://schemas.openxmlformats.org/officeDocument/2006/relationships/slide" Target="slides/slide42.xml"/><Relationship Id="rId49" Type="http://schemas.openxmlformats.org/officeDocument/2006/relationships/slide" Target="slides/slide43.xml"/><Relationship Id="rId50" Type="http://schemas.openxmlformats.org/officeDocument/2006/relationships/slide" Target="slides/slide44.xml"/><Relationship Id="rId51" Type="http://schemas.openxmlformats.org/officeDocument/2006/relationships/slide" Target="slides/slide45.xml"/><Relationship Id="rId52" Type="http://schemas.openxmlformats.org/officeDocument/2006/relationships/slide" Target="slides/slide46.xml"/><Relationship Id="rId53" Type="http://schemas.openxmlformats.org/officeDocument/2006/relationships/slide" Target="slides/slide47.xml"/><Relationship Id="rId54" Type="http://schemas.openxmlformats.org/officeDocument/2006/relationships/slide" Target="slides/slide48.xml"/><Relationship Id="rId55" Type="http://schemas.openxmlformats.org/officeDocument/2006/relationships/slide" Target="slides/slide49.xml"/><Relationship Id="rId56" Type="http://schemas.openxmlformats.org/officeDocument/2006/relationships/slide" Target="slides/slide50.xml"/><Relationship Id="rId57" Type="http://schemas.openxmlformats.org/officeDocument/2006/relationships/slide" Target="slides/slide51.xml"/><Relationship Id="rId58" Type="http://schemas.openxmlformats.org/officeDocument/2006/relationships/slide" Target="slides/slide52.xml"/><Relationship Id="rId59" Type="http://schemas.openxmlformats.org/officeDocument/2006/relationships/slide" Target="slides/slide53.xml"/><Relationship Id="rId60" Type="http://schemas.openxmlformats.org/officeDocument/2006/relationships/slide" Target="slides/slide54.xml"/><Relationship Id="rId61" Type="http://schemas.openxmlformats.org/officeDocument/2006/relationships/slide" Target="slides/slide55.xml"/><Relationship Id="rId62" Type="http://schemas.openxmlformats.org/officeDocument/2006/relationships/slide" Target="slides/slide56.xml"/><Relationship Id="rId63" Type="http://schemas.openxmlformats.org/officeDocument/2006/relationships/slide" Target="slides/slide57.xml"/><Relationship Id="rId64" Type="http://schemas.openxmlformats.org/officeDocument/2006/relationships/slide" Target="slides/slide58.xml"/><Relationship Id="rId65" Type="http://schemas.openxmlformats.org/officeDocument/2006/relationships/slide" Target="slides/slide59.xml"/><Relationship Id="rId66" Type="http://schemas.openxmlformats.org/officeDocument/2006/relationships/slide" Target="slides/slide60.xml"/><Relationship Id="rId67" Type="http://schemas.openxmlformats.org/officeDocument/2006/relationships/slide" Target="slides/slide61.xml"/><Relationship Id="rId68" Type="http://schemas.openxmlformats.org/officeDocument/2006/relationships/slide" Target="slides/slide62.xml"/><Relationship Id="rId69" Type="http://schemas.openxmlformats.org/officeDocument/2006/relationships/slide" Target="slides/slide63.xml"/><Relationship Id="rId70" Type="http://schemas.openxmlformats.org/officeDocument/2006/relationships/slide" Target="slides/slide64.xml"/><Relationship Id="rId71" Type="http://schemas.openxmlformats.org/officeDocument/2006/relationships/slide" Target="slides/slide65.xml"/><Relationship Id="rId72" Type="http://schemas.openxmlformats.org/officeDocument/2006/relationships/slide" Target="slides/slide66.xml"/><Relationship Id="rId73" Type="http://schemas.openxmlformats.org/officeDocument/2006/relationships/slide" Target="slides/slide67.xml"/><Relationship Id="rId74" Type="http://schemas.openxmlformats.org/officeDocument/2006/relationships/slide" Target="slides/slide68.xml"/><Relationship Id="rId75" Type="http://schemas.openxmlformats.org/officeDocument/2006/relationships/slide" Target="slides/slide69.xml"/><Relationship Id="rId76" Type="http://schemas.openxmlformats.org/officeDocument/2006/relationships/slide" Target="slides/slide70.xml"/><Relationship Id="rId77" Type="http://schemas.openxmlformats.org/officeDocument/2006/relationships/slide" Target="slides/slide71.xml"/><Relationship Id="rId78" Type="http://schemas.openxmlformats.org/officeDocument/2006/relationships/slide" Target="slides/slide72.xml"/><Relationship Id="rId79" Type="http://schemas.openxmlformats.org/officeDocument/2006/relationships/slide" Target="slides/slide73.xml"/><Relationship Id="rId80" Type="http://schemas.openxmlformats.org/officeDocument/2006/relationships/slide" Target="slides/slide74.xml"/><Relationship Id="rId81" Type="http://schemas.openxmlformats.org/officeDocument/2006/relationships/slide" Target="slides/slide75.xml"/><Relationship Id="rId82" Type="http://schemas.openxmlformats.org/officeDocument/2006/relationships/slide" Target="slides/slide76.xml"/><Relationship Id="rId83" Type="http://schemas.openxmlformats.org/officeDocument/2006/relationships/slide" Target="slides/slide77.xml"/><Relationship Id="rId84" Type="http://schemas.openxmlformats.org/officeDocument/2006/relationships/slide" Target="slides/slide78.xml"/><Relationship Id="rId85" Type="http://schemas.openxmlformats.org/officeDocument/2006/relationships/slide" Target="slides/slide79.xml"/><Relationship Id="rId86" Type="http://schemas.openxmlformats.org/officeDocument/2006/relationships/slide" Target="slides/slide80.xml"/><Relationship Id="rId87" Type="http://schemas.openxmlformats.org/officeDocument/2006/relationships/slide" Target="slides/slide81.xml"/><Relationship Id="rId88" Type="http://schemas.openxmlformats.org/officeDocument/2006/relationships/slide" Target="slides/slide82.xml"/><Relationship Id="rId89" Type="http://schemas.openxmlformats.org/officeDocument/2006/relationships/slide" Target="slides/slide83.xml"/><Relationship Id="rId90" Type="http://schemas.openxmlformats.org/officeDocument/2006/relationships/slide" Target="slides/slide84.xml"/><Relationship Id="rId91" Type="http://schemas.openxmlformats.org/officeDocument/2006/relationships/slide" Target="slides/slide85.xml"/><Relationship Id="rId92" Type="http://schemas.openxmlformats.org/officeDocument/2006/relationships/slide" Target="slides/slide86.xml"/><Relationship Id="rId93" Type="http://schemas.openxmlformats.org/officeDocument/2006/relationships/slide" Target="slides/slide87.xml"/><Relationship Id="rId94" Type="http://schemas.openxmlformats.org/officeDocument/2006/relationships/slide" Target="slides/slide88.xml"/><Relationship Id="rId95" Type="http://schemas.openxmlformats.org/officeDocument/2006/relationships/slide" Target="slides/slide89.xml"/><Relationship Id="rId96" Type="http://schemas.openxmlformats.org/officeDocument/2006/relationships/slide" Target="slides/slide90.xml"/><Relationship Id="rId97" Type="http://schemas.openxmlformats.org/officeDocument/2006/relationships/slide" Target="slides/slide91.xml"/><Relationship Id="rId98" Type="http://schemas.openxmlformats.org/officeDocument/2006/relationships/slide" Target="slides/slide92.xml"/><Relationship Id="rId99" Type="http://schemas.openxmlformats.org/officeDocument/2006/relationships/slide" Target="slides/slide93.xml"/><Relationship Id="rId100" Type="http://schemas.openxmlformats.org/officeDocument/2006/relationships/slide" Target="slides/slide94.xml"/><Relationship Id="rId101" Type="http://schemas.openxmlformats.org/officeDocument/2006/relationships/slide" Target="slides/slide95.xml"/><Relationship Id="rId102" Type="http://schemas.openxmlformats.org/officeDocument/2006/relationships/slide" Target="slides/slide96.xml"/><Relationship Id="rId103" Type="http://schemas.openxmlformats.org/officeDocument/2006/relationships/slide" Target="slides/slide97.xml"/><Relationship Id="rId104" Type="http://schemas.openxmlformats.org/officeDocument/2006/relationships/slide" Target="slides/slide98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22 - Sahifat Sajjadiyyah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أَللَّهُمَّ إِنَّكَ كَلَّفْتَنِيْ مِنْ نَفْسِيْ مَا أَنْتَ أَمْلَكُ بِهِ مِنِّي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قُوَّةَ لِيْ عَلَى الْفَقْرِ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quwwata lī `alal faqr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 power over poverty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22 - Sahifat Sajjadiyyah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فَلَا تَحْظُرْ عَلَيَّ رِزْقِي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falā taḥẓur `alayya rizqī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do not restrict my sustenance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22 - Sahifat Sajjadiyyah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تَكِلْنِيْ إِلَى خَلْقِكَ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takilnī ilā khalqik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do not entrust me to Your creation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22 - Sahifat Sajjadiyyah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بَلْ تَفَرَّدْ بِحَاجَتِي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bal tafarrad biḥājatī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Rather, take sole charge of my needs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22 - Sahifat Sajjadiyyah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وَتَوَلَّ كِفَايَتِي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watawalla kifāyatī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assume responsibility for my sufficiency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22 - Sahifat Sajjadiyyah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وَانْظُرْ إِلَيَّ وَانْظُرْ لِيْ فِيْ جَمِيْعِ اُمُورِي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wanẓur ilayya wanẓur lī fī jamī`i umūrī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Look upon me and look after me in all my affairs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22 - Sahifat Sajjadiyyah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فَإِنَّكَ اِنْ وَكَلْتَنِيْ إِلَى نَفْسِيْ عَجَزْتُ عَنْهَا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fa-innaka in wakaltanī ilā nafsī `ajaztu `anhā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 if You entrust me to myself, I will be incapable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22 - Sahifat Sajjadiyyah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وَلَمْ اُقِمْ مَا فِيْهِ مَصْلَحَتُهَا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walam uqim mā fīhi maṣlaḥatuhā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 will not establish what is beneficial for it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22 - Sahifat Sajjadiyyah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اِنْ وَكَلْتَنِيْ إِلَى خَلْقِكَ تَجَهَّمُونِي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in wakaltanī ilā khalqika tajahhamūnī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if You entrust me to Your creation, they will frown upon me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22 - Sahifat Sajjadiyyah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اِنْ أَلْجَأتَنِيْ إِلَى قَرَابَتِيْ حَرَمُونِي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in alja-tanī ilā qarābatī ḥaramūnī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if You make me seek refuge with my relatives, they will deprive me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22 - Sahifat Sajjadiyyah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send blessings upon Muhammad and the family of Muhammad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22 - Sahifat Sajjadiyyah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اِنْ أَعْطَوْا أَعْطَوْا قَلِيْلًا نَكِدًا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in a`ṭaw a`ṭaw qalīlan nakidā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if they give, they will give little and grudgingly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22 - Sahifat Sajjadiyyah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وَمَنُّوْا عَلَيَّ طَوِيلًا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wamannū `alayya ṭawīlā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they will make me feel indebted for long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22 - Sahifat Sajjadiyyah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وَذَمُّوْا كَثِيرًا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wadhammū kathīrā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they will criticize much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22 - Sahifat Sajjadiyyah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فَبِفَضْلِكَ أَللَّهُمَّ فَأَغْنِنِي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fabifaḍlika allāhumma fa-aghninī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by Your grace, O Allah, make me self-sufficient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22 - Sahifat Sajjadiyyah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وَبِعَظَمَتِكَ فَانْعَشنِي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wabi`aẓamatika fan`ashnī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by Your greatness, raise me up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22 - Sahifat Sajjadiyyah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وَبِسَعَتِكَ فَابْسُطْ يَدِي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wabisa`atika fabsuṭ yadī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by Your abundance, extend my hand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22 - Sahifat Sajjadiyyah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وَبِمَا عِنْدَكَ فَاكْفِنِي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wabimā `indaka fakfinī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by what You have, suffice me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22 - Sahifat Sajjadiyyah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أَللَّهُمَّ صَلِّ عَلَى مُحَمَّدٍ وَ آلِهِ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send blessings upon Muhammad and his family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22 - Sahifat Sajjadiyyah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وَخَلِّصْنِيْ مِنَ الْحَسَدِ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wakhalliṣnī minal ḥasad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free me from envy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22 - Sahifat Sajjadiyyah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وَاحْصُرْنِيْ عَنِ الذُّنُوبِ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waḥṣur-nī `anidh dhhunūb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restrain me from sins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22 - Sahifat Sajjadiyyah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Allah, the Most Gracious, the Most Merciful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22 - Sahifat Sajjadiyyah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وَوَرِّعْنِيْ عَنِ الْمَحَارِمِ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wawarri`nī `anil maḥārim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make me abstain from forbidden things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22 - Sahifat Sajjadiyyah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تُجَرِّئْنِيْ عَلَى الْمَعَاصِي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tujarri-nī `alal ma`āṣī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do not make me bold in disobedience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22 - Sahifat Sajjadiyyah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وَاجْعَلْ هَوَايَ عِنْدَكَ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 hawāya `indak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make my inclination be with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22 - Sahifat Sajjadiyyah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وَرِضَايَ فِيمَا يَرِدُ عَلَيَّ مِنْكَ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wariḍāya fīmā yaridu `alayya mink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my satisfaction in what comes to me from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22 - Sahifat Sajjadiyyah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وَبَارِكْ لِيْ فِيْمَا رَزَقْتَنِي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wabārik lī fīmā razaqtanī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bless me in what You have provided me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22 - Sahifat Sajjadiyyah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وَفِيمَا خَوَّلْتَنِي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wafīmā khawwaltanī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in what You have bestowed upon me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22 - Sahifat Sajjadiyyah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وَفِيمَا أَنْعَمْتَ بِهِ عَلَيَّ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wafīmā an`amta bihi `alayy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in what You have blessed me with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22 - Sahifat Sajjadiyyah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وَاجْعَلْنِيْ فِيْ كُلِّ حَالَاتِي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waj`alnī fī kulli ḥālātī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make me in all my conditions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22 - Sahifat Sajjadiyyah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مَحْفُوظًا مَكْلُوءًا مَسْتُورًا مَمْنُوعًا مُعَاذًا مُجَارًا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maḥfūẓan maklū-an mastūran mamnū`an mu`ādhan mujārā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Protected, guarded, covered, defended, sheltered, and safeguarded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22 - Sahifat Sajjadiyyah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أَللَّهُمَّ صَلِّ عَلَى مُحَمَّدٍ وَ آلِهِ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send blessings upon Muhammad and his family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22 - Sahifat Sajjadiyyah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أَللَّهُمَّ إِنَّكَ كَلَّفْتَنِيْ مِنْ نَفْسِيْ مَا أَنْتَ أَمْلَكُ بِهِ مِنِّي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innaka kallaftanī min nafsī mā anta amlaku bihi minnī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You have charged me with (the care of) my soul, over which You have more authority than I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22 - Sahifat Sajjadiyyah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وَاقْضِ عَنِّيْ كُلّ مَا أَلْزَمْتَنِيهِ وَفَرَضْتَهُ عَلَيَّ لَكَ فِيْ وَجْه مِنْ وُجُوهِ طَاعَتِكَ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waqḍi `annī kull mā alzamtanīhi wafaraḍtahu `alayya laka fī wajh min wujūhi ṭā`atik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fulfill on my behalf every obligation You have made incumbent upon me and prescribed for me to You in any aspect of Your obedience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22 - Sahifat Sajjadiyyah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أَوْ لِخَلْق مِنْ خَلْقِكَ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 likhalq min khalqik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to any of Your creation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22 - Sahifat Sajjadiyyah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اِنْ ضَعُفَ عَنْ ذٰلِكَ بَدَنِي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in ḍa`ufa `an dhālika badanī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Even if my body is too weak for that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22 - Sahifat Sajjadiyyah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وَوَهَنَتْ عَنْهُ قُـوَّتِي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wawahanat `anhu quwwatī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my strength falls short of it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22 - Sahifat Sajjadiyyah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وَلَمْ تَنَلْهُ مَقْدِرَتِي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walam tanalhu maqdiratī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my ability cannot reach it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22 - Sahifat Sajjadiyyah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وَلَمْ يَسَعْهُ مَالِي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walam yasa`hu mālī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my wealth cannot encompass it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22 - Sahifat Sajjadiyyah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ذَاتُ يَدِي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dhātu yadī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what is in my possession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22 - Sahifat Sajjadiyyah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ذَكَرْتُهُ أَوْ نَسِيتُهُ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dhakar-tuhu aw nasītuh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Whether I remembered it or forgot it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22 - Sahifat Sajjadiyyah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هُوَ يَا رَبِّ مِمَّا قَدْ أَحْصَيْتَهُ عَلَيَّ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huwa yā rabbi mimmā qad aḥṣaytahu `alayy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It is, O Lord, from what You have counted against me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22 - Sahifat Sajjadiyyah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وَأَغْفَلْتُهُ أَنَا مِنْ نَفْسِي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wa-aghfaltuhu ana min nafsī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While I have been negligent of it myself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22 - Sahifat Sajjadiyyah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وَقُدْرَتُكَ عَلَيْهِ وَعَلَيَّ أَغْلَبُ مِنْ قُدْرَتِي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waqudratuka `alayhi wa`alayya aghlabu min qudratī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Your power over it and me is greater than my power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22 - Sahifat Sajjadiyyah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فَأَدِّهِ عَنِّيْ مِنْ جَزِيْلِ عَطِيَّتِكَ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fa-addihi `annī min jazīli `aṭiyyatik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fulfill it on my behalf from Your abundant gifts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22 - Sahifat Sajjadiyyah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وَكَثِيرِ مَا عِنْدَكَ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wakathīri mā `indak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from the plenty of what is with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22 - Sahifat Sajjadiyyah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فَإِنَّكَ وَاسِعٌ كَرِيمٌ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fa-innaka wāsi`un karīm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 indeed You are All-Encompassing, Generous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22 - Sahifat Sajjadiyyah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حَتَّى لَا يَبْقَى عَلَيَّ شَيْ مِنْهُ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ḥattā lā yabqā `alayya shay minh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Until nothing remains of it upon me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22 - Sahifat Sajjadiyyah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تُرِيدُ أَنْ تُقَاصَّنِيْ بِهِ مِنْ حَسَنَاتِي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turīdu an tuqāṣṣanī bihi min ḥasanātī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That You wish to settle with me from my good deeds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22 - Sahifat Sajjadiyyah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أَوْ تُضَاعِفَ بِهِ مِنْ سَيِّئاتِيْ يَوْمَ أَلْقَاكَ يَا رَبِّ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 tuḍā`ifa bihi min sayyi-ātī yawma alqāka yā rabb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multiply from my evil deeds on the Day I meet You, O Lord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22 - Sahifat Sajjadiyyah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أَللَّهُمَّ صَلِّ عَلَى مُحَمَّدٍ وَ آلِهِ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send blessings upon Muhammad and his family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22 - Sahifat Sajjadiyyah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وَارْزُقْنِيْ الرَّغْبَةَ فِيْ الْعَمَـلِ لَكَ لْآخِـرَتِي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war-zuqnir raghbata fil `amali lakal-ākhiratī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grant me desire to work for You for my hereafter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22 - Sahifat Sajjadiyyah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حَتَّى أَعْرِفَ صِدْقَ ذٰلِكَ مِنْ قَلْبِي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ḥattā a`rifa ṣidqa dhālika min qalbī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Until I recognize the truthfulness of that in my heart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22 - Sahifat Sajjadiyyah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وَحَتَّى يَكُونَ الْغَالِبُ عَلَيَّ الزُّهْدُ فِيْ دُنْيَايَ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waḥattā yakūnal ghālibu `alayyaz zuhdu fī dunyāy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until renunciation of my worldly life becomes dominant over me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22 - Sahifat Sajjadiyyah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فَأَعْطِنِيْ مِنْ نَفْسِيْ مَا يُرْضِيْكَ عَنِّي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fa-a`ṭinī min nafsī mā yur-ḍīka `annī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grant me from my soul what pleases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22 - Sahifat Sajjadiyyah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وَحَتَّى أَعْمَلَ الْحَسَنَاتِ شَوْقًا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waḥattā a`malal ḥasanāti shawqā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until I perform good deeds out of yearning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22 - Sahifat Sajjadiyyah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آمَنَ مِنَ السَّيِّئاتِ فَرَقًا وَخَوْفًا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āmana minas sayyi-āti faraqan wakhawfā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feel secure from evil deeds out of fear and dread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22 - Sahifat Sajjadiyyah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وَهَبْ لِيْ نُورًا أَمْشِيْ بِهِ فِيْ النَّاسِ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wahab lī nūran amshī bihi fin nās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grant me a light by which I may walk among people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22 - Sahifat Sajjadiyyah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وَأَهْتَدِيْ بِهِ فِيْ الظُّلُمَاتِ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wa-ahtadī bihi fiẓ ẓulumāt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be guided through darkness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22 - Sahifat Sajjadiyyah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وَأَسْتَضِيءُ بِهِ مِنَ الشَّكِّ وَالشُّبُهَـاتِ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wa-astaḍī-u bihi minash shakki wash shubuhat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be illuminated from doubt and uncertainty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22 - Sahifat Sajjadiyyah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صَلِّ عَلَى مُحَمَّدٍ وَ آلِهِ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send blessings upon Muhammad and his family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22 - Sahifat Sajjadiyyah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وَارْزُقْنِيْ خَوْفَ غَمِّ الْوَعِيْـدِ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war-zuqnī khawfa ghammil wa`īd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grant me fear of the grief of warning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22 - Sahifat Sajjadiyyah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وَشَوْقَ ثَوَابِ الْمَوْعُودِ حَتَّى أَجِدَ لَذَّةَ مَا أَدْعُوكَ لَهُ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washawqa thawābil maw`ūdi ḥattā ajida ladhhata mā ad`ūka 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yearning for the reward of what is promised until I find pleasure in what I supplicate to You for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22 - Sahifat Sajjadiyyah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وَكَأْبَةَ مَا أَسْتَجِيرُ بِكَ مِنْهُ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waka-bata mā astajīru bika minh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anxiety about that from which I seek refuge in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22 - Sahifat Sajjadiyyah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أَللَّهُمَّ قَـدْ تَعْلَمُ مَا يُصْلِحُنِيْ مِنْ أَمْرِ دُنْيَايَ وَ آخِـرَتِي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qad ta`lamu mā yuṣliḥunī min amri dunyāya wa ākhiratī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You know what benefits me in the affairs of my world and hereafter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22 - Sahifat Sajjadiyyah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وَخُذْ لِنَفْسِكَ رِضَاهَا مِنْ نَفْسِيْ فِيْ عَافِيَة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wakhudh linafsika riḍāhā min nafsī fī `āfiyah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take for Yourself its contentment from my soul in well-being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22 - Sahifat Sajjadiyyah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فَكُنْ بِحَوَائِجِيْ حَفِيًّا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fakun biḥawā-ijī ḥafiyyā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be mindful of my needs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22 - Sahifat Sajjadiyyah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أَللَّهُمَّ صَلِّ عَلَى مُحَمَّدٍ وَ آلِ مُحَمَّد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send blessings upon Muhammad and the family of Muhammad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22 - Sahifat Sajjadiyyah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وَارْزُقْنِيْ الْحَقَّ عِنْدَ تَقْصِيرِيْ فِيْ الشُّكْرِ لَكَ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war-zuqnil ḥaqqa `inda taqṣīrī fish shukri lak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grant me truth when I fall short in thanking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22 - Sahifat Sajjadiyyah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بِمَا أَنْعَمْتَ عَلَيَّ فِيْ اليُسـرِ وَالْعُسْرِ وَالصِّحَّـةِ وَالسَّقَمِ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bimā an`amta `alayya fil yusri wal`usri waṣ ṣiḥḥati was saqam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 what You have blessed me with in ease and hardship, health and sickness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22 - Sahifat Sajjadiyyah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حَتَّى أَتَعَرَّفَ مِنْ نَفْسِيْ رَوْحَ الرِّضَا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ḥattā ata`arrafa min nafsī rawḥar riḍā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Until I recognize in myself the spirit of contentment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22 - Sahifat Sajjadiyyah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وَطُمَأنِيْنَةَ النَّفْسِ مِنِّيْ بِمَا يَجِبُ لَكَ فِيمَا يَحْدُثُ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waṭuma-nīnatan nafsi minnī bimā yajibu laka fīmā yaḥduth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tranquility of soul from me with what is due to You in what occurs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22 - Sahifat Sajjadiyyah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فِيْ حَالِ الْخَوْفِ وَالْأَمْنِ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fī ḥālil khawfi wal-amn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state of fear and security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22 - Sahifat Sajjadiyyah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وَالرِّضَا وَالسُّخْطِ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 riḍā was sukhṭ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pleasure and displeasure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22 - Sahifat Sajjadiyyah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وَالضَّرِّ وَالنَّفْعِ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waḍ ḍarri wan naf`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harm and benefit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22 - Sahifat Sajjadiyyah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أَللَّهُمَّ صَلِّ عَلَى مُحَمَّدٍ وَ آلِهِ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send blessings upon Muhammad and his family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22 - Sahifat Sajjadiyyah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أَللَّهُمَّ لَا طَاقَةَ لِيْ بِالجَهْدِ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lā ṭāqata lī biljahd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I have no strength for hardship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22 - Sahifat Sajjadiyyah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وَارْزُقْنِيْ سَلاَمَةَ الصَّدْرِ مِنَ الْحَسَدِ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war-zuqnī salāmataṣ ṣadri minal ḥasad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grant me soundness of heart from envy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22 - Sahifat Sajjadiyyah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حَتَّى لَا أَحْسُدَ أَحَدًا مِنْ خَلْقِكَ عَلَى شَيْءٍ مِنْ فَضْلِكَ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ḥattā lā aḥsuda aḥadan min khalqika `alā shay-in min faḍlik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Until I do not envy anyone of Your creation for anything of Your bounty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22 - Sahifat Sajjadiyyah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وَحَتَّى لَا أَرَى نِعْمَـةً مِنْ نِعَمِـكَ عَلَى أَحَدَ مِنْ خَلْقِكَ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waḥattā lā arā ni`matan min ni`amika `alā aḥada min khalqik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until I do not see any blessing from Your blessings upon anyone of Your creation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22 - Sahifat Sajjadiyyah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ْفِيْ دِيْنٍ أَوْ دُنْيَا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fī dīnin aw dunyā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religion or worldly matters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22 - Sahifat Sajjadiyyah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أَوْ عَافِيَةٍ أَوْ تَقْوَى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 `āfiyatin aw taqwā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well-being or piety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22 - Sahifat Sajjadiyyah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أَوْ سَعَةٍ أَوْ رَخَاء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 sa`atin aw rakha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abundance or comfort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22 - Sahifat Sajjadiyyah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إِلَّا رَجَوْتُ لِنَفْسِيْ أَفْضَلَ ذٰلِكَ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illā rajawtu linafsī afḍala dhālik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Except that I hope for better than that for myself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22 - Sahifat Sajjadiyyah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بِكَ وَمِنْكَ وَحْدَكَ لَا شَرِيكَ لَكَ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bika waminka waḥdaka lā sharīka lak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Through You and from You alone, You have no partner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22 - Sahifat Sajjadiyyah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أَللَّهُمَّ صَلِّ عَلَى مُحَمَّـدٍ وَ آلِـهِ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send blessings upon Muhammad and his family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22 - Sahifat Sajjadiyyah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وَارْزُقْنِيْ التَّحَفُّظَ مِنَ الْخَطَايَا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war-zuqnit taḥaffuẓa minal khaṭāyā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grant me protection from sins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22 - Sahifat Sajjadiyyah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صَبْرَ لِيْ عَلَى البَلاَءِ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ṣabra lī `alal balā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 patience for trials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22 - Sahifat Sajjadiyyah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وَالْإِحْتِرَاسَ مِنَ الزَّلَلِ فِيْ الدُّنْيَا وَالْآخِرَةِ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wal-iḥtirāsa minaz zalali fid dunyā wal-ākhirah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preservation from errors in this world and the hereafter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22 - Sahifat Sajjadiyyah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ْفِيْ حَالِ الرِّضَا وَالْغَضَبِ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fī ḥālir riḍā walghaḍab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state of pleasure and anger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22 - Sahifat Sajjadiyyah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حَتَّى أَكُوْنَ بِمَا يَرِدُ عَلَيَّ مِنْهُمَا بِمَنْزِلَة سَوَاء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ḥattā akūna bimā yaridu `alayya minhumā bimanzilat sawa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Until I become equally disposed to both when they come upon me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22 - Sahifat Sajjadiyyah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عَامِلًا بِطَاعَتِكَ مُؤْثِرًا لِرِضَاكَ عَلَى مَا سِوَاهُمَا فِيْ الْاَوْلِيَاءِ وَالْأَعْدَاءِ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`āmilan biṭā`atika mu-thiran liriḍāka `alā mā siwāhumā fil awliyā-i wal-a`dā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Acting in Your obedience, preferring Your pleasure over all else regarding friends and enemies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22 - Sahifat Sajjadiyyah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حَتَّى يَأْمَنَ عَدُوِّيْ مِنْ ظُلْمِيْ وَجَوْرِيْ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ḥattā ya-mana `aduwwī min ẓulmī wajawrī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Until my enemy feels secure from my oppression and injustice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22 - Sahifat Sajjadiyyah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وَيَيْأَسَ وَلِيِّيْ مِنْ مَيْلِيْ وَانْحِطَاطِ هَوَايَ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wayay-asa waliyyī min maylī wanḥiṭāṭi hawāy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my friend despairs of my partiality and the descent of my desires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22 - Sahifat Sajjadiyyah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وَاجْعَلنِيْ مِمَّنْ يَدْعُوكَ مُخْلِصًا فِيْ الرَّخَاءِ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waj`alnī mimman yad`ūka mukhliṣan fir rakhā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make me among those who call upon You sincerely in ease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22 - Sahifat Sajjadiyyah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دُعَاءَ الْمُخْلِصِينَ الْمُضْطَرِّينَ لَـكَ فِيْ الدُّعَاءِ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du`ā-al mukhliṣīnal muḍṭarrīna laka fid du`ā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With the supplication of the sincere ones who are desperate for You in their prayers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22 - Sahifat Sajjadiyyah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إِنَّكَ حَمِيدٌ مَجيدٌ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innaka ḥamīdun majid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Indeed, You are Praiseworthy, Glorious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22 - Sahifat Sajjadiyyah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