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إِنَّكَ كَلَّفْتَنِيْ مِنْ نَفْسِيْ مَا أَنْتَ أَمْلَكُ بِهِ مِنِّي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قُوَّةَ لِيْ عَلَى الْفَقْرِ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quwwata lī `alal faqr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power over poverty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تَحْظُرْ عَلَيَّ رِزْقِي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taḥẓur `alayya rizqī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do not restrict my sustenance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تَكِلْنِيْ إِلَى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takilnī ilā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entrust me to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تَفَرَّدْ بِحَاجَتِي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tafarrad biḥājatī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take sole charge of my needs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 كِفَايَتِي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 kifāyatī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assume responsibility for my sufficiency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وَانْظُرْ إِلَيَّ وَانْظُرْ لِيْ فِيْ جَمِيْعِ اُمُورِي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wanẓur ilayya wanẓur lī fī jamī`i umūrī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Look upon me and look after me in all my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اِنْ وَكَلْتَنِيْ إِلَى نَفْسِيْ عَجَزْتُ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in wakaltanī ilā nafsī `ajaztu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if You entrust me to myself, I will be incapable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اُقِمْ مَا فِيْهِ مَصْلَحَتُهَا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uqim mā fīhi maṣlaḥatuhā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will not establish what is beneficial for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وَكَلْتَنِيْ إِلَى خَلْقِكَ تَجَهَّمُونِي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wakaltanī ilā khalqika tajahhamūnī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entrust me to Your creation, they will frown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أَلْجَأتَنِيْ إِلَى قَرَابَتِيْ حَرَمُونِي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alja-tanī ilā qarābatī ḥaramūnī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make me seek refuge with my relatives, they will deprive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أَعْطَوْا أَعْطَوْا قَلِيْلًا نَكِدًا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a`ṭaw a`ṭaw qalīlan nakidā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they give, they will give little and grudgingly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وَمَنُّوْا عَلَيَّ طَوِيلًا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wamannū `alayya ṭawīlā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will make me feel indebted for long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وَذَمُّوْا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wadhammū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will criticize much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فَبِفَضْلِكَ أَللَّهُمَّ فَأَغْنِنِي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fabifaḍlika allāhumma fa-aghninī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by Your grace, O Allah, make me self-sufficient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وَبِعَظَمَتِكَ فَانْعَشنِي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wabi`aẓamatika fan`ashnī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greatness, raise me up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وَبِسَعَتِكَ فَابْسُطْ يَدِي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wabisa`atika fabsuṭ 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abundance, extend my hand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وَبِمَا عِنْدَكَ فَاكْفِنِي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wabimā `indaka fakfinī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what You have, suffice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وَخَلِّصْنِيْ مِنَ الْحَسَدِ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wakhalliṣnī minal 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free me from envy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وَاحْصُرْنِيْ عَنِ الذُّنُوبِ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waḥṣur-nī `anidh dhhunūb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restrain me from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Most Gracious,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وَوَرِّعْنِيْ عَنِ الْمَحَارِمِ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wawarri`nī `anil maḥārim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abstain from forbidden things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تُجَرِّئْنِيْ عَلَى الْمَعَاصِي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tujarri-nī `alal ma`āṣī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make me bold in disobedience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هَوَايَ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hawāya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inclination be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وَرِضَايَ فِيمَا يَرِدُ عَلَيَّ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wariḍāya fīmā yaridu `alayya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satisfaction in what comes to me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وَبَارِكْ لِيْ فِيْمَا رَزَقْتَنِي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wabārik lī fīmā razaqtanī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me in what You have provided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وَفِيمَا خَوَّلْتَنِي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wafīmā khawwaltanī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what You have bestowed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وَفِيمَا أَنْعَمْتَ بِهِ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wafīmā an`amta bihi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what You have blessed me with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فِيْ كُلِّ حَالَاتِي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fī kulli ḥālātī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in all my conditions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مَحْفُوظًا مَكْلُوءًا مَسْتُورًا مَمْنُوعًا مُعَاذًا مُجَارًا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maḥfūẓan maklū-an mastūran mamnū`an mu`ādhan mujārā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Protected, guarded, covered, defended, sheltered, and safeguarded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كَلَّفْتَنِيْ مِنْ نَفْسِيْ مَا أَنْتَ أَمْلَكُ بِهِ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kallaftanī min nafsī mā anta amlaku bihi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have charged me with (the care of) my soul, over which You have more authority than 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وَاقْضِ عَنِّيْ كُلّ مَا أَلْزَمْتَنِيهِ وَفَرَضْتَهُ عَلَيَّ لَكَ فِيْ وَجْه مِنْ وُجُوهِ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waqḍi `annī kull mā alzamtanīhi wafaraḍtahu `alayya laka fī wajh min wujūhi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fulfill on my behalf every obligation You have made incumbent upon me and prescribed for me to You in any aspect of Your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لِخَلْق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likhalq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any of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ضَعُفَ عَنْ ذٰلِكَ بَدَنِي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ḍa`ufa `an dhālika badanī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Even if my body is too weak for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وَوَهَنَتْ عَنْهُ قُـوَّتِي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wawahanat `anhu quwwatī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strength falls short of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تَنَلْهُ مَقْدِرَتِي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tanalhu maqdiratī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ability cannot reach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يَسَعْهُ مَالِي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yasa`hu 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wealth cannot encompass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ذَاتُ يَدِي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dhātu 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what is in my possession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ذَكَرْتُهُ أَوْ نَسِيتُهُ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dhakar-tuhu aw nasītuh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I remembered it or forgot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هُوَ يَا رَبِّ مِمَّا قَدْ أَحْصَيْتَهُ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huwa yā rabbi mimmā qad aḥṣaytahu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is, O Lord, from what You have counted against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وَأَغْفَلْتُهُ أَنَا مِنْ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wa-aghfaltuhu ana min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have been negligent of it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وَقُدْرَتُكَ عَلَيْهِ وَعَلَيَّ أَغْلَبُ مِنْ قُدْرَتِي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waqudratuka `alayhi wa`alayya aghlabu min qudratī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power over it and me is greater than my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فَأَدِّهِ عَنِّيْ مِنْ جَزِيْلِ عَطِيَّتِكَ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fa-addihi `annī min jazīli `aṭiyyatik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fulfill it on my behalf from Your abundant gifts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وَكَثِيرِ 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wakathīri 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plenty of what is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وَاسِعٌ كَرِيمٌ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wāsi`un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indeed You are All-Encompassing, Generous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يَبْقَى عَلَيَّ شَيْ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yabqā `alayya shay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nothing remains of it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تُرِيدُ أَنْ تُقَاصَّنِيْ بِهِ مِنْ حَسَنَاتِي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turīdu an tuqāṣṣanī bihi min ḥasanātī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wish to settle with me from my good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تُضَاعِفَ بِهِ مِنْ سَيِّئاتِيْ يَوْمَ أَلْقَاكَ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tuḍā`ifa bihi min sayyi-ātī yawma alqāka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multiply from my evil deeds on the Day I meet You, O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الرَّغْبَةَ فِيْ الْعَمَـلِ لَكَ لْآخِـرَتِي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war-zuqnir raghbata fil `amali lakal-ākhiratī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desire to work for You for my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أَعْرِفَ صِدْقَ ذٰلِكَ مِنْ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a`rifa ṣidqa dhālika min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recognize the truthfulness of that in my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وَحَتَّى يَكُونَ الْغَالِبُ عَلَيَّ الزُّهْدُ فِيْ دُنْيَايَ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waḥattā yakūnal ghālibu `alayyaz zuhdu fī dunyāy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until renunciation of my worldly life becomes dominant over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فَأَعْطِنِيْ مِنْ نَفْسِيْ مَا يُرْضِيْكَ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fa-a`ṭinī min nafsī mā yur-ḍīka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grant me from my soul what pleases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وَحَتَّى أَعْمَلَ الْحَسَنَاتِ شَوْقًا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waḥattā a`malal ḥasanāti shawqā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until I perform good deeds out of yearning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آمَنَ مِنَ السَّيِّئاتِ فَرَقًا وَخَوْفًا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āmana minas sayyi-āti faraqan wakhawfā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feel secure from evil deeds out of fear and dread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نُورًا أَمْشِيْ بِهِ فِيْ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nūran amshī bihi fin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a light by which I may walk among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وَأَهْتَدِيْ بِهِ فِيْ الظُّلُمَاتِ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wa-ahtadī bihi fiẓ ẓulumāt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guided through darkness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وَأَسْتَضِيءُ بِهِ مِنَ الشَّكِّ وَالشُّبُهَـاتِ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wa-astaḍī-u bihi minash shakki wash shubuhat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illuminated from doubt and uncertainty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خَوْفَ غَمِّ الْوَعِيْـدِ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khawfa ghammil wa`īd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fear of the grief of warning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وَشَوْقَ ثَوَابِ الْمَوْعُودِ حَتَّى أَجِدَ لَذَّةَ مَا أَدْعُوكَ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washawqa thawābil maw`ūdi ḥattā ajida ladhhata mā ad`ūka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yearning for the reward of what is promised until I find pleasure in what I supplicate to You for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وَكَأْبَةَ مَا أَسْتَجِيرُ بِكَ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waka-bata mā astajīru bika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anxiety about that from which I seek refuge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قَـدْ تَعْلَمُ مَا يُصْلِحُنِيْ مِنْ أَمْرِ دُنْيَايَ وَ آخِـرَتِي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qad ta`lamu mā yuṣliḥunī min amri dunyāya wa ākhiratī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know what benefits me in the affairs of my world and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وَخُذْ لِنَفْسِكَ رِضَاهَا مِنْ نَفْسِيْ فِيْ عَافِيَة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wakhudh linafsika riḍāhā min nafsī fī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for Yourself its contentment from my soul in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فَكُنْ بِحَوَائِجِيْ حَفِيًّا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fakun biḥawā-ijī ḥafiyyā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be mindful of my needs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 مُحَمَّد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الْحَقَّ عِنْدَ تَقْصِيرِيْ فِيْ الشُّكْرِ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war-zuqnil ḥaqqa `inda taqṣīrī fish shukri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truth when I fall short in thanking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أَنْعَمْتَ عَلَيَّ فِيْ اليُسـرِ وَالْعُسْرِ وَالصِّحَّـةِ وَالسَّقَمِ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an`amta `alayya fil yusri wal`usri waṣ ṣiḥḥati was saqam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what You have blessed me with in ease and hardship, health and sickness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أَتَعَرَّفَ مِنْ نَفْسِيْ رَوْحَ 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ata`arrafa min nafsī rawḥar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recognize in myself the spirit of contentment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وَطُمَأنِيْنَةَ النَّفْسِ مِنِّيْ بِمَا يَجِبُ لَكَ فِيمَا يَحْدُثُ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waṭuma-nīnatan nafsi minnī bimā yajibu laka fīmā yaḥduth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tranquility of soul from me with what is due to You in what occurs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حَالِ الْخَوْفِ وَالْأَمْنِ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ḥālil khawfi wal-amn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state of fear and security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وَالرِّضَا وَالسُّخْطِ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riḍā was sukhṭ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pleasure and displeasure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وَالضَّرِّ وَالنَّفْعِ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 ḍarri wan naf`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harm and benefit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لَا طَاقَةَ لِيْ بِالجَهْدِ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ṭāqata lī biljahd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have no strength for hardship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سَلاَمَةَ الصَّدْرِ مِنَ الْحَسَدِ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salāmataṣ ṣadri minal ḥasad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soundness of heart from envy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أَحْسُدَ أَحَدًا مِنْ خَلْقِكَ عَلَى شَيْءٍ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aḥsuda aḥadan min khalqika `alā shay-in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do not envy anyone of Your creation for anything of Your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وَحَتَّى لَا أَرَى نِعْمَـةً مِنْ نِعَمِـكَ عَلَى أَحَدَ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waḥattā lā arā ni`matan min ni`amika `alā aḥada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until I do not see any blessing from Your blessings upon anyone of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دِيْنٍ أَوْ دُنْيَا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dīnin aw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religion or worldly matters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عَافِيَةٍ أَوْ تَقْوَى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`āfiyatin aw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well-being or piety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سَعَةٍ أَوْ رَخَاء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sa`atin aw rakha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abundance or comfort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رَجَوْتُ لِنَفْسِيْ أَفْضَلَ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rajawtu linafsī afḍala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that I hope for better than that for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 وَمِنْكَ وَحْدَكَ لَا شَرِيكَ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 waminka waḥdaka lā 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 and from You alone, You have no partner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مُحَمَّـدٍ وَ آلِـهِ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التَّحَفُّظَ مِنَ الْخَطَايَا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war-zuqnit taḥaffuẓa minal khaṭāyā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protection from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صَبْرَ لِيْ عَلَى البَلاَءِ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ṣabra lī `alal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patience for trials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وَالْإِحْتِرَاسَ مِنَ الزَّلَلِ 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wal-iḥtirāsa minaz zalali 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preservation from errors in this world and the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حَالِ الرِّضَا وَالْغَضَبِ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ḥālir riḍā walghaḍab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state of pleasure and anger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أَكُوْنَ بِمَا يَرِدُ عَلَيَّ مِنْهُمَا بِمَنْزِلَة سَوَاء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akūna bimā yaridu `alayya minhumā bimanzilat sawa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become equally disposed to both when they come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عَامِلًا بِطَاعَتِكَ مُؤْثِرًا لِرِضَاكَ عَلَى مَا سِوَاهُمَا فِيْ الْاَوْلِيَاءِ وَالْأَعْدَاءِ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`āmilan biṭā`atika mu-thiran liriḍāka `alā mā siwāhumā fil awliyā-i wal-a`dā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Acting in Your obedience, preferring Your pleasure over all else regarding friends and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يَأْمَنَ عَدُوِّيْ مِنْ ظُلْمِيْ وَجَوْرِيْ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ya-mana `aduwwī min ẓulmī wajawrī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my enemy feels secure from my oppression and injustice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وَيَيْأَسَ وَلِيِّيْ مِنْ مَيْلِيْ وَانْحِطَاطِ هَوَايَ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wayay-asa waliyyī min maylī wanḥiṭāṭi hawāy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friend despairs of my partiality and the descent of my desires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وَاجْعَلنِيْ مِمَّنْ يَدْعُوكَ مُخْلِصًا فِيْ الرَّخَاءِ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mimman yad`ūka mukhliṣan fir rakhā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among those who call upon You sincerely in ease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دُعَاءَ الْمُخْلِصِينَ الْمُضْطَرِّينَ لَـكَ فِيْ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du`ā-al mukhliṣīnal muḍṭarrīna laka fid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supplication of the sincere ones who are desperate for You in their prayers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حَمِيدٌ مَجيدٌ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ḥamīdun majid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Indeed, You are Praiseworthy, Glorious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