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يَا كَافِيَ الْفَرْدِ الضَّعِيفِ، وَ وَاقِيَ الْأَمْرِ الْمَخُوْفِ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يُقَوِّينِيْ وَ أَنْتَ أَضْعَفْتَنِي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yuqawwīnī wa anta aḍ`aftanī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can strengthen me when You hast weakened me?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يُجِيرُ، يَا إِلَهِيْ، إِلَّا رَبٌّ عَلَى مَرْبُوبٍ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yujīr, yā ilahī, illā rabbun `alā mar-būb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grant sanctuary to a vassal, my God, but a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يُؤْمِنُ إِلَّا غَالِبٌ عَلَى مَغْلُوبٍ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yu-minu illā ghālibun `alā maghlūb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give security to one dominated but a dominator,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يُعِينُ إِلَّا طَالِبٌ عَلَى مَطْلُوبٍ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yu`īnu illā ṭālibun `alā maṭlūb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aid him from whom demands are made but a demander.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بِيَدِكَ، يَا إِلَهِيْ، جَمِيعُ ذٰلِكَ السَّبَبِ، وَ إِلَيْكَ الْمَفَرُّ وَ الْمَهْرَبُ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biyadik, yā ilahī, jamī`u dhālikas sabab, wa ilaykal mafarru wal mahrab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Your hand, my God, is the thread of all that, in You the place of escape and flight,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أَجِرْ هَرَبِيْ، وَ أَنْجِحْ مَطْلَبِي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ajir harabī, wa anjiḥ maṭlabī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sanctuary to me in my flight, and grant my request!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إِنْ صَرَفْتَ عَنِّيْ وَجْهَكَ الْكَرِيمَ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in ṣarafta `annī wajhakal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You shouldst turn Your generous face away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مَنَعْتَنِيْ فَضْلَكَ الْجَسِيمَ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mana`tanī faḍlakal jasīm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withhold from me Your immense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حَظَرْتَ عَلَيَّ رِزْقَكَ أَوْ قَطَعْتَ عَنِّيْ سَبَبَكَ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ḥaẓar-ta `alayya rizqaka aw qaṭa`ta `annī sababak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forbid me Your provision, or cut off from me Your thread,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أَجِدِ السَّبِيلَ إِلَى شَيْءٍ مِنْ أَمَلِيْ غَيْرَكَ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ajidis sabīla ilā shay-in min amalī ghayrak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will find no way to anything of my hope other than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أَقْدِرْ عَلَى مَا عِنْدَكَ بِمَعُوْنَةِ سِوَاكَ، فَإِنِّيْ عَبْدُكَ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aqdir `alā mā `indaka bima`ūnati siwāk, fa-innī `abduk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be given power over what is with You through another's aid, for I am Your servant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فِيْ قَبْضَتِكَ، نَاصِيَتِيْ بِيَدِكَ، لَا أَمْرَ لِيْ مَعَ 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fī qabḍatik, nāṣiyatī biyadik, lā amra lī ma`a 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Your grasp; my forelock is in Your hand. I have no command along with Your command.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مَاضٍ فِيَّ حُكْمُكَ، عَدْلٌ فِيَّ قَضَاؤُكَ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māḍin fiyya ḥukmuk, `adlun fiyya qaḍa-uk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'Accomplished is Your judgement of me, just Your decree for me!'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قُوَّةَ لِيْ عَلَى الْخُرُوجِ مِنْ سُلْطَانِكَ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quwwata lī `alal khurūji min sulṭānik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not the strength to emerge from Your authority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أَسْتَطِيعُ مُجَاوَزَةَ 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astaṭī`u mujāwazata 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am I able to step outside Your power.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أَسْتَمِيلُ هَوَاكَ، وَ لَا أَبْلُغُ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astamīlu hawāk, wa lā ablughu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cannot win Your inclination, arrive at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أَنَالُ مَا عِنْدَكَ إِلَّا بِطَاعَتِكَ وَ بِفَضْلِ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anālu mā `indaka illā biṭā`atika wa bifaḍli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attain what is with You except through obeying You and through the bounty of Your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أَصْبَحْتُ وَ أَمْسَيْتُ عَبْدًا دَاخِرًا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aṣbaḥtu wa amsaytu `abdan dākhiran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rise in the morning and enter into evening as Your lowly slave.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أَمْلِكُ لِنَفْسِيْ نَفْعًا وَ لَا ضَرًّا إِلَّا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amliku linafsī naf`an wa lā ḍarran illā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own no profit and loss for myself except through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بِذٰلِكَ عَلَى نَفْسِيْ، وَ أَعْتَرِفُ بِضَعْفِ قُوَّتِيْ وَ قِلَّةِ حِيْلَتِي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bidhālika `alā nafsī, wa a`tarifu biḍa`fi quwwatī wa qillati ḥīlatī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witness to that over myself and I confess to the frailty of my strength and the paucity of my stratagems.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فَأَنْجِزْ لِيْ مَا وَعَدْتَنِيْ، وَ تَمِّمْ لِيْ مَا آتَيْتَنِي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fa-anjiz lī mā wa`adtanī, wa tammim lī mā-ātaytanī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accomplish what You hast promised me and complete for me what You hast given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عَبْدُكَ الْمِسْكِينُ الْمُسْتَكِينُ الضَّعِيفُ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`abdukal miskīnul mustakīnuḍ ḍa`īf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am Your slave, miserable, abased, frail,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اَلضَّرِيرُ الْحَقِيرُ الْمَهِينُ الْفَقِيرُ الْخَائِفُ الْمُسْتَجِيرُ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aḍ ḍarīrul ḥaqīrul mahīnul faqīrul khā-iful mustajīr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distressed, vile, despised, poor, fearful, and seeking sanctuary!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تَجْعَلْنِيْ نَاسِيًا لِذِكْرِكَ فِيمَا أَوْلَيْتَنِي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taj`alnī nāsiyan lidhikrika fīmā awlaytanī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me not forget to remember You in what You hast done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غَافِلًا لِإِحْسَانِكَ فِيمَا أَبْلَيْتَنِي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ghāfilan li-iḥsānika fīmā ablaytanī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heedless of Your beneficence in Your trying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آيِسًا مِنْ إِجَابَتِكَ لِيْ وَ إِنْ أَبْطَأَتْ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lā-āyisan min ijābatika lī wa in abṭa-at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despair of Your response to me, though it keep me waiting,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سَرَّاءَ كُنْتُ أَوْ ضَرَّاءَ، أَوْ شِدَّةٍ أَوْ رَخَاءٍ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sarrā-a kuntu aw ḍarrā, aw shiddatin aw rakha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whether I be in prosperity or adversity, hardship or 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عَافِيَةٍ أَوْ بَلَاءٍ، أَوْ بُؤْسٍ أَوْ نَعْمَاءَ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`āfiyatin aw bala, aw bu-sin aw na`mā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well-being or affliction, misery or comfort,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يَا كَافِيَ الْفَرْدِ الضَّعِيفِ، وَ وَاقِيَ الْأَمْرِ الْمَخُوْفِ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kāfiyal far-diḍ ḍa`īf, wa wāqiyal amril makhūf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O Sufficer of the isolated and weak and Protector against terrifying affairs!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جِدَةٍ أَوْ لَأْوَاءَ، أَوْ فَقْرٍ أَوْ غِنًى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jidatin aw la-wā, aw faqrin aw ghinā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wealth or distress, poverty or riches!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ثَنَائِيْ عَلَيْكَ، وَ مَدْحِيْ إِيَّاكَ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thanā-ī `alayk, wa mad-ḥī iyyāk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laud You, extol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حَمْدِيْ لَكَ فِيْ كُلِّ حَالَاتِي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ḥamdī laka fī kulli ḥālātī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praise You in all my states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أَفْرَحَ بِمَا آتَيْتَنِيْ مِنَ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afraḥa bimā-ātaytanī minad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rejoice not over what You givest me of this world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أَحْزَنَ عَلَى مَا مَنَعْتَنِيْ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aḥzana `alā mā mana`tanī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sorrow over that of it which You withholdest from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أَشْعِرْ قَلْبِيْ تَقْوَاكَ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ash`ir qalbī taqwāk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Impart reverential fear of You to my heart,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اسْتَعْمِلْ بَدَنِيْ فِيمَا تَقْبَلُهُ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 badanī fīmā taqbaluhu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employ my body in that which You acceptest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اشْغَلْ بِطَاعَتِكَ نَفْسِيْ عَنْ كُلِّ مَا يَرِدُ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washghal biṭā`atika nafsī `an kulli mā yaridu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divert my soul through obedience to You from all that enters upon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اُحِبَّ شَيْئًا مِنْ سُخْطِكَ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uḥibba shay-an min sukhṭik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love nothing that displeases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أَفْرَدَتْنِيْ الْخَطَايَا فَلَا صَاحِبَ مَعِي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afradatnil khaṭāyā falā ṣāḥiba ma`ī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Offenses have isolated me, so there is none to be my companion.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أَسْخَطَ شَيْئًا مِنْ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askhaṭa shay-an min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become displeased at nothing that pleases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فَرِّغْ قَلْبِيْ لِمَحَبَّتِكَ، وَ اشْغَلْهُ بِذِكْرِكَ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farrigh qalbī limaḥabbatik, washghalhu bidhikrik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empty my heart for Your love, occupy it with remembering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انْعَشْهُ بِخَوْفِكَ وَ بِالْوَجَلِ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wan`ash-hu bikhawfika wa bil wajali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animate it with fear of You and quaking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قَوِّهِ بِالرَّغْبَةِ إِلَيْكَ، وَ أَمِلْهُ إِلَى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qawwihi birraghbati ilayk, wa amilhu ilā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strengthen it with beseeching You, incline it to Your 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أَجْرِ بِهِ فِيْ أَحَبِّ السُّبُلِ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ajri bihi fī aḥabbis subuli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it running in the path most beloved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ذَلِّلْهُ بِالرَّغْبَةِ فِيمَا عِنْدَكَ أَيَّامَ حَيَاتِيْ كُلِّهَا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dhallilhu birraghbati fīmā `indaka ayyāma ḥayātī kullihā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subdue it through desire for what is with You all the days of my life!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تَقْوَاكَ مِنَ الدُّنْيَا زَادِي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taqwāka minad dunyā zādī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my provision in this world be reverential fear of You (ref. 2:197],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إِلَى رَحْمَتِكَ رِحْلَتِيْ، وَ فِيْ مَرْضَاتِكَ مَدْخَلِي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ilā raḥmatika riḥlatī, wa fī mar-ḍātika madkhalī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journey be toward Your mercy, and my entrance be into Your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فِيْ جَنَّتِكَ مَثْوَايَ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fī jannatika mathwāy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a lodging in Your Garden,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ضَعُفْتُ عَنْ غَضَبِكَ فَلَا مُؤَيِّدَ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ḍa`uftu `an ghaḍabika falā mu-ayyida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too weak for Your wrath and there is none to strengthen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هَبْ لِيْ قُوَّةً أَحْتَمِلُ بِهَا جَمِيعَ مَرْضَاتِكَ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hab lī quwwatan aḥtamilu bihā jamī`a mar-ḍātik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strength to bear everything that pleases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فِرَارِيَ إِلَيْكَ، وَ رَغْبَتِيْ فِيمَا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firāriya ilayk, wa raghbatī fīmā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flee to You and desire what is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أَلْبِسْ قَلْبِيَ الْوَحْشَةَ مِنْ شِرَارِ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albis qalbiyal waḥshata min shirāri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clothe my heart in estrangement from the evil among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هَبْ لِيَ الْأُنْسَ بِكَ وَ بِأَوْلِيَائِكَ وَ أَهْلِ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hab liyal unsa bika wa bi-awliyā-ika wa ahli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intimacy with You, Your friends, and those who obey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تَجْعَلْ لِفَاجِرٍ وَ لَا كَافِرٍ عَلَيَّ مِنَّةً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taj`al lifājirin wa lā kāfirin `alayya minnah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Assign to no wicked person or unbeliever a kindness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لَهُ عِنْدِيْ يَدًا، وَ لَا بِيْ إِلَيْهِمْ حَاجَةً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lahu `indī yadā, wa lā bī ilayhim ḥājah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hand that obliges me, nor to me a need for one of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بَلِ اجْعَلْ سُكُونَ قَلْبِيْ وَ أُنْسَ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balij`al sukūna qalbī wa unsa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 make the stillness of my heart, the comfort of my soul,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اسْتِغْنَائِيْ وَ كِفَايَتِيْ بِكَ وَ بِخِيَارِ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wastighnā-ī wa kifāyatī bika wa bikhiyāri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independence and my sufficiency lie in You and the best of Your creatures!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اجْعَلْنِيْ لَهُمْ قَرِينًا، وَ اجْعَلْنِيْ لَهُمْ نَصِيرًا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lahum qarīnā, waj`alnī lahum naṣīrā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their comrade, make me their helper,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أَشْرَفْتُ عَلَى خَوْفِ لِقَائِكَ فَلَا مُسَكِّنَ لِرَوْعَتِي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ashraftu `alā khawfi liqā-ika falā musakkina liraw`atī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approached the terror of meeting You and there is none to still my fear.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امْنُنْ عَلَيَّ بِشَوْقٍ إِلَيْكَ، وَ بِالْعَمَلِ لَكَ بِمَا تُحِبُّ وَ تَرْضَى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`alayya bishawqin ilayk, wa bil `amali laka bimā tuḥibbu wa tar-ḍā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oblige me with yearning for You and doing for You what You lovest and approvest!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قَدِيْرٌ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"Thou art powerful over everything" (3:26)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ذٰلِكَ عَلَيْكَ يَسِيرٌ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dhālika `alayka yasīr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is easy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يُؤْمِنُنِيْ مِنْكَ وَ أَنْتَ أَخَفْتَنِي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yu-minunī minka wa anta akhaftanī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can make me secure from You when You hast filled me with terror?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يُسَاعِدُنِيْ وَ أَنْتَ أَفْرَدْتَنِي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yusā`idunī wa anta afradtanī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can come to my aid when You hast isolated me?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